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08562D-C8DC-41D8-99A9-624B21201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B63D682-63C4-495F-9510-8B040EB59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85F538-9017-4364-BFE6-A886E0B93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EA184F-A85D-4A24-8FFD-6A05A4EE3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16D93E-B0E3-4CAC-865C-67E3A1C5A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312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CA1D1C-8779-4A68-A40C-F06D9359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2F7EF00-4366-4207-BF83-6323ECC9B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08C8B4-7EF4-49B7-940B-615EE5779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A68D4E-0D8F-4E3D-B331-352B3DC4D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22D622-19C1-4FD8-9B52-E66C63C6F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582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3587308-1EA0-402F-B929-0B4BD44B4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1AA259-5EF3-4781-87BB-FEC8C8B58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D23564-738A-4C57-8011-F6551135A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C88E4E-A0C0-47B7-8100-A02A0A12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F6E1E8-65EB-4E45-AF0C-A660F6E3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005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D6B54-3CC7-4959-A653-E0EA0B66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E89400-ED36-4D80-8EE6-CCFA16613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81B78A-AD5E-421B-83B6-6D964539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D0562D-16A3-45A1-9C5C-626685D6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C1B463-AF4F-47CB-80EF-CE7832F9F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170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EE25A-0713-461F-AD51-AE5A461E0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9BFF1F-DB17-42EE-B028-1C0261045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F5C9AA-F24D-48A1-8CFA-BDA135CC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B1DE36-5E44-4372-9E1E-04F375F9C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5CF9CC-B298-4565-A3B4-20CED8EEB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917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DBBCF-B373-4BFA-BF34-290310385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6210F5-A380-4670-AB63-54C5B746CC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FEA4E0-D191-45B0-B396-7C1254B9B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7EA829-8936-450A-B492-205E7019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9F5952-46CF-43E1-A388-764329F01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A456189-5CF4-4005-BF9A-08CD9FA4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011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E55DD-6362-43E2-9C5D-36E71AA6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C36148-A71E-4772-825B-BB4F10FA0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853158A-AE59-49EE-AD4C-723E9FBD7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C9E0B2-CF42-4429-89BF-BCA192B7BE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1BBE3B9-8C84-4571-86FC-ADE4E6DBEE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B8681A3-98FD-4391-A7BF-2F61ACEFB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0A7B882-0B66-471B-AE26-DC2BCEB7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89BCDAD-62BC-4848-B6C9-839EF8C3C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962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CD1127-F3DC-4749-BC0E-1D601B842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40E7D9A-00B8-4D7F-97B4-E9CF1DBA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959590-EB0D-4603-9AD0-59C6DD0EA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D4E539-8DB7-4B1D-BDCF-62D961894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7074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425CD5B-1D87-4E5D-AEC2-8EF810DD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B447F6-282C-466D-8D27-AAE29934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6A8EFE-B97C-4FA2-A372-FF7BDCC45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43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15FFD6-44E2-40F1-B85C-3279BA9D5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867757-6613-458C-BC5A-E18C17C86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B60536-72DE-4BF7-8EF1-7B63AB809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8716D3-0D8B-4A94-BAAA-DE2AAE6F9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79E520-50CB-4275-955B-015C18B15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23C18EC-13E9-4F45-8506-1DC781D9B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975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80919B-F410-491F-96E8-BE05B94C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C162AB6-1F71-40B0-9C03-FAF5719C8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0912FD-D56A-4235-896B-EF75BAA04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86C58B-7249-4EE5-A962-491B0AC9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C7DA08-6C44-42BD-8221-032D4E26F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06E2AB-B83B-4FBB-8281-398F1D31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535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626D7-CE7B-4664-A844-86368F57C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13AAB6-8947-4F03-AB73-D668CC7B9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B10AA4-EDB9-4A1E-BEA7-2B3C339DDD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B98D5-3558-46B3-B8CC-55AC9D4D98B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8397F-8854-46F4-AE09-D7F3BF00FA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C1EE19-1355-4F74-9E93-8B3F1A946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7CE44-EA2C-45FA-8EDE-5629F272153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194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0162F3-741E-4441-906E-8857DB4A6C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SCRUM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FA32E43-E802-4B44-8D01-FCD5561C9C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von Valentino Panico</a:t>
            </a:r>
          </a:p>
        </p:txBody>
      </p:sp>
    </p:spTree>
    <p:extLst>
      <p:ext uri="{BB962C8B-B14F-4D97-AF65-F5344CB8AC3E}">
        <p14:creationId xmlns:p14="http://schemas.microsoft.com/office/powerpoint/2010/main" val="886288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E01728EC-2B4B-4A1F-8A23-DB62BD19C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0985"/>
              </p:ext>
            </p:extLst>
          </p:nvPr>
        </p:nvGraphicFramePr>
        <p:xfrm>
          <a:off x="299451" y="438150"/>
          <a:ext cx="8066507" cy="59137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76764">
                  <a:extLst>
                    <a:ext uri="{9D8B030D-6E8A-4147-A177-3AD203B41FA5}">
                      <a16:colId xmlns:a16="http://schemas.microsoft.com/office/drawing/2014/main" val="2097160493"/>
                    </a:ext>
                  </a:extLst>
                </a:gridCol>
                <a:gridCol w="3989743">
                  <a:extLst>
                    <a:ext uri="{9D8B030D-6E8A-4147-A177-3AD203B41FA5}">
                      <a16:colId xmlns:a16="http://schemas.microsoft.com/office/drawing/2014/main" val="1529581562"/>
                    </a:ext>
                  </a:extLst>
                </a:gridCol>
              </a:tblGrid>
              <a:tr h="2292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b="1" dirty="0">
                          <a:solidFill>
                            <a:schemeClr val="tx1"/>
                          </a:solidFill>
                        </a:rPr>
                        <a:t>Agile Entwicklungsmethode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Scrum</a:t>
                      </a:r>
                      <a:r>
                        <a:rPr lang="de-CH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ist eine Methode um ein Projekt strukturiert abzuarbeiten </a:t>
                      </a:r>
                      <a:endParaRPr lang="de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921842"/>
                  </a:ext>
                </a:extLst>
              </a:tr>
              <a:tr h="1328318"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tx1"/>
                          </a:solidFill>
                        </a:rPr>
                        <a:t>Bei der Softwareentwicklung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tx1"/>
                          </a:solidFill>
                        </a:rPr>
                        <a:t>Man kann sich in jedem «Sprint</a:t>
                      </a:r>
                      <a:r>
                        <a:rPr lang="de-CH" b="1">
                          <a:solidFill>
                            <a:schemeClr val="tx1"/>
                          </a:solidFill>
                        </a:rPr>
                        <a:t>» verbessern</a:t>
                      </a:r>
                      <a:endParaRPr lang="de-CH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395953"/>
                  </a:ext>
                </a:extLst>
              </a:tr>
              <a:tr h="2292713"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tx1"/>
                          </a:solidFill>
                        </a:rPr>
                        <a:t>Programmierung einer neuen Buchhaltungssoftware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tx1"/>
                          </a:solidFill>
                        </a:rPr>
                        <a:t>Man macht einen «Sprint» und bespricht sich danach mit dem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80120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1BB7926-8A64-4845-AB68-08F200DE02EB}"/>
              </a:ext>
            </a:extLst>
          </p:cNvPr>
          <p:cNvSpPr txBox="1"/>
          <p:nvPr/>
        </p:nvSpPr>
        <p:spPr>
          <a:xfrm>
            <a:off x="3267241" y="9785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  <p:pic>
        <p:nvPicPr>
          <p:cNvPr id="1026" name="Picture 2" descr="it-agile: Scrum: Was ist das? (Agile Methode)">
            <a:extLst>
              <a:ext uri="{FF2B5EF4-FFF2-40B4-BE49-F238E27FC236}">
                <a16:creationId xmlns:a16="http://schemas.microsoft.com/office/drawing/2014/main" id="{58905BFC-2507-4FE9-A70B-D313F2E1E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358" y="514659"/>
            <a:ext cx="3184358" cy="16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14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Breitbild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SCRUM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SCRUM</dc:title>
  <dc:creator>Valentino Panico</dc:creator>
  <cp:lastModifiedBy>Valentino Panico</cp:lastModifiedBy>
  <cp:revision>2</cp:revision>
  <dcterms:created xsi:type="dcterms:W3CDTF">2020-11-19T08:36:16Z</dcterms:created>
  <dcterms:modified xsi:type="dcterms:W3CDTF">2020-11-19T08:46:42Z</dcterms:modified>
</cp:coreProperties>
</file>