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45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A7A390-7AED-4AD5-A6A3-4B8E81F6DD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FE0A48-E1A5-411C-A497-D222F5D9AB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E8F5BB-0167-4E48-AC40-748C53D52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BA2E-0650-46C0-9398-78EDC76213A6}" type="datetimeFigureOut">
              <a:rPr lang="de-CH" smtClean="0"/>
              <a:t>28.01.2021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D33546-CE8E-4209-8DD5-03B030351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CF6490-ADB8-44AA-8080-FD120EF06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927A-81EB-481C-A66B-92F89843C37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3099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D8548E-C466-4518-AE5D-61459A984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B65353E-9921-45EE-B171-B5DF551B82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9A25B3-9BC9-4BB1-B84E-67D1AB7FA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BA2E-0650-46C0-9398-78EDC76213A6}" type="datetimeFigureOut">
              <a:rPr lang="de-CH" smtClean="0"/>
              <a:t>28.01.2021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2D7A96-7EBD-4299-A88F-83389AE12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05078D-CA7C-4F61-B383-4F7CBF42C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927A-81EB-481C-A66B-92F89843C37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897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E8878D0-E029-4E2D-9BD9-4E1D8425BF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D891645-B059-4B28-A1D4-23B9E2112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CE760EF-5034-4E31-BDBA-69732454A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BA2E-0650-46C0-9398-78EDC76213A6}" type="datetimeFigureOut">
              <a:rPr lang="de-CH" smtClean="0"/>
              <a:t>28.01.2021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041962-0F3B-4924-9EBA-2ED81DF67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6F08DAC-023B-4A24-84AE-9E63056FC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927A-81EB-481C-A66B-92F89843C37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4221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79D5BF-0E2C-4A08-8969-2BF7AFCD6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F66598-4C53-4AF2-97A4-085A54925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8B00A8-DB14-430C-9D86-0601A867E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BA2E-0650-46C0-9398-78EDC76213A6}" type="datetimeFigureOut">
              <a:rPr lang="de-CH" smtClean="0"/>
              <a:t>28.01.2021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D64283-BB09-4A9F-ADFF-63A47F8A4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067A3C-AD9D-4517-AED6-224F14FB3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927A-81EB-481C-A66B-92F89843C37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73041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9A9E82-EA67-4833-B29E-9CF11A88D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7417F2-449D-466E-BF28-60590257E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7B52F3-920E-48FD-A778-D8371C345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BA2E-0650-46C0-9398-78EDC76213A6}" type="datetimeFigureOut">
              <a:rPr lang="de-CH" smtClean="0"/>
              <a:t>28.01.2021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362D4E-9C50-4BC0-9620-05078EC43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70B834-60BC-473A-ACEE-E23CAC977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927A-81EB-481C-A66B-92F89843C37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4558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576886-47D9-43F1-ACC2-1317779F2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0F5601-D3F8-44C3-BA04-309F6E24B4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51EFAE4-FD16-45AA-B627-E38727F63D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749E20A-4C17-41AB-9322-7EF14E0E9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BA2E-0650-46C0-9398-78EDC76213A6}" type="datetimeFigureOut">
              <a:rPr lang="de-CH" smtClean="0"/>
              <a:t>28.01.2021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6ADBBB4-FF9A-4C61-924E-C049B51D3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DFD317-524C-4800-B39F-0257CD214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927A-81EB-481C-A66B-92F89843C37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8409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33DB23-E994-4ECF-9E78-CC97B70C9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9AB035-1CB9-4897-8030-6F4C62414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DE6D1E1-70EA-43E3-9E5E-0F8311529E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4D83057-9302-4316-84F4-9D3A540D11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8C38696-46A4-4D67-99C7-F87084E926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120FCA5-EEAC-4F0C-B523-A643E10D7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BA2E-0650-46C0-9398-78EDC76213A6}" type="datetimeFigureOut">
              <a:rPr lang="de-CH" smtClean="0"/>
              <a:t>28.01.2021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7FFDBBC-1A31-4E0E-973E-99B271E4C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4654742-5180-45C0-8C4F-BBEFF673E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927A-81EB-481C-A66B-92F89843C37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4597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82E0DF-075C-470E-B51D-9BEF7C395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63ADA6D-DA02-4C58-B475-BA3981F5E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BA2E-0650-46C0-9398-78EDC76213A6}" type="datetimeFigureOut">
              <a:rPr lang="de-CH" smtClean="0"/>
              <a:t>28.01.2021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AF35055-81B9-4971-A2B1-0A044F33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130F17-F504-4B4E-BC7E-E06B732BF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927A-81EB-481C-A66B-92F89843C37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7271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991D998-441C-4E00-B1B2-7B762249B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BA2E-0650-46C0-9398-78EDC76213A6}" type="datetimeFigureOut">
              <a:rPr lang="de-CH" smtClean="0"/>
              <a:t>28.01.2021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6E7AC13-2933-481D-9E8D-61F068648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0E8171-4285-4E3B-A5E5-A819BFDD8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927A-81EB-481C-A66B-92F89843C37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5232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F42E4C-A162-43ED-80DF-32FF0E9F0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E618D2A-C975-4622-8F7D-2FBB3B964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2E84AA4-5EA9-4207-B7D4-CABD8FD250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8309AD8-5265-4BEC-8AD4-E6B8F9F70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BA2E-0650-46C0-9398-78EDC76213A6}" type="datetimeFigureOut">
              <a:rPr lang="de-CH" smtClean="0"/>
              <a:t>28.01.2021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F30435F-5E8C-4D5E-AB9D-3C09D0E4A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8C10243-E7A8-45F0-9A50-A86F37CF1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927A-81EB-481C-A66B-92F89843C37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31321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74E9D1-2C97-4046-A72F-23D2B298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B2C63AC-FDB3-40ED-B54C-00B6B0E93A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E2E2AAA-6EDF-4D1B-BD95-DE75CB84DC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46ABFA2-80BE-4E10-87F0-DAFE3EF56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BA2E-0650-46C0-9398-78EDC76213A6}" type="datetimeFigureOut">
              <a:rPr lang="de-CH" smtClean="0"/>
              <a:t>28.01.2021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66FB78D-8839-46ED-9A86-2A15D8AE6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0CFC107-9079-432E-8AD6-E73496151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927A-81EB-481C-A66B-92F89843C37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7311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A3E1A1C-38FF-401E-952B-925CE106B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774F1C9-9C14-406C-AD02-05BBDD75BC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617E66-6A1B-4FF9-8398-B85E34C3AF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DBA2E-0650-46C0-9398-78EDC76213A6}" type="datetimeFigureOut">
              <a:rPr lang="de-CH" smtClean="0"/>
              <a:t>28.01.2021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B66584-7C08-4D6C-AC0A-66152FCB18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19654B-4707-4B62-B88B-C084B8C90A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5927A-81EB-481C-A66B-92F89843C37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265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6AA0BF-B154-472B-9557-2951C54423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1CEB1A2-6277-41EC-ACF6-869D9EF86E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27538"/>
            <a:ext cx="9144000" cy="1655762"/>
          </a:xfrm>
        </p:spPr>
        <p:txBody>
          <a:bodyPr/>
          <a:lstStyle/>
          <a:p>
            <a:r>
              <a:rPr lang="de-CH" dirty="0"/>
              <a:t>Von Flavio Imhof, Yannis Greminger, Valentino Panico</a:t>
            </a:r>
          </a:p>
        </p:txBody>
      </p:sp>
      <p:pic>
        <p:nvPicPr>
          <p:cNvPr id="1026" name="Picture 2" descr="Virus Total: The best way to disclose your company secrets | by Yumi |  Medium">
            <a:extLst>
              <a:ext uri="{FF2B5EF4-FFF2-40B4-BE49-F238E27FC236}">
                <a16:creationId xmlns:a16="http://schemas.microsoft.com/office/drawing/2014/main" id="{F95802E5-A764-45E6-9E38-DDBF8B2E9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2272"/>
            <a:ext cx="9753600" cy="481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264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A55EC9-717E-4EBB-9522-1DCBEF5EE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3F9FFC-027D-467B-AD46-5D6108FB3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512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Breitbild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Panico Valentino</dc:creator>
  <cp:lastModifiedBy>Panico Valentino</cp:lastModifiedBy>
  <cp:revision>1</cp:revision>
  <dcterms:created xsi:type="dcterms:W3CDTF">2021-01-28T08:43:30Z</dcterms:created>
  <dcterms:modified xsi:type="dcterms:W3CDTF">2021-01-28T08:45:53Z</dcterms:modified>
</cp:coreProperties>
</file>