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99" d="100"/>
          <a:sy n="99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3E6DC8-F2AD-4A6E-B032-2D8BFE6D6EC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82B3032-502D-40F3-ACBF-1B588E270728}">
      <dgm:prSet phldrT="[Text]"/>
      <dgm:spPr/>
      <dgm:t>
        <a:bodyPr/>
        <a:lstStyle/>
        <a:p>
          <a:r>
            <a:rPr lang="de-CH" dirty="0"/>
            <a:t>Projektleiter</a:t>
          </a:r>
        </a:p>
      </dgm:t>
    </dgm:pt>
    <dgm:pt modelId="{5B92AE37-2F65-4BC0-9080-77285D5C9BFB}" type="parTrans" cxnId="{15950729-79DD-429D-A574-84C180CF44CA}">
      <dgm:prSet/>
      <dgm:spPr/>
      <dgm:t>
        <a:bodyPr/>
        <a:lstStyle/>
        <a:p>
          <a:endParaRPr lang="de-CH"/>
        </a:p>
      </dgm:t>
    </dgm:pt>
    <dgm:pt modelId="{CD63FCED-BE3A-4CAE-A6CD-72BAE812AEC8}" type="sibTrans" cxnId="{15950729-79DD-429D-A574-84C180CF44CA}">
      <dgm:prSet/>
      <dgm:spPr/>
      <dgm:t>
        <a:bodyPr/>
        <a:lstStyle/>
        <a:p>
          <a:r>
            <a:rPr lang="de-CH" dirty="0"/>
            <a:t>Daniel Schweiss</a:t>
          </a:r>
        </a:p>
      </dgm:t>
    </dgm:pt>
    <dgm:pt modelId="{8D2DEB24-BFFE-4037-8172-6E4551EA2A74}">
      <dgm:prSet phldrT="[Text]"/>
      <dgm:spPr/>
      <dgm:t>
        <a:bodyPr/>
        <a:lstStyle/>
        <a:p>
          <a:r>
            <a:rPr lang="de-CH" dirty="0"/>
            <a:t>Forschung</a:t>
          </a:r>
        </a:p>
      </dgm:t>
    </dgm:pt>
    <dgm:pt modelId="{542B47E5-692A-456E-85AB-72EFB1740802}" type="parTrans" cxnId="{D2A16E86-CCB8-4549-9AD2-B5754794FFA6}">
      <dgm:prSet/>
      <dgm:spPr/>
      <dgm:t>
        <a:bodyPr/>
        <a:lstStyle/>
        <a:p>
          <a:endParaRPr lang="de-CH"/>
        </a:p>
      </dgm:t>
    </dgm:pt>
    <dgm:pt modelId="{2712EB20-C099-4CBB-B825-62A37EDFEE87}" type="sibTrans" cxnId="{D2A16E86-CCB8-4549-9AD2-B5754794FFA6}">
      <dgm:prSet/>
      <dgm:spPr/>
      <dgm:t>
        <a:bodyPr/>
        <a:lstStyle/>
        <a:p>
          <a:r>
            <a:rPr lang="de-CH" dirty="0"/>
            <a:t>Valentino Panico</a:t>
          </a:r>
        </a:p>
      </dgm:t>
    </dgm:pt>
    <dgm:pt modelId="{04E8CE93-8B17-4E55-9E0F-35F8B9B36359}">
      <dgm:prSet phldrT="[Text]"/>
      <dgm:spPr/>
      <dgm:t>
        <a:bodyPr/>
        <a:lstStyle/>
        <a:p>
          <a:r>
            <a:rPr lang="de-CH" dirty="0"/>
            <a:t>Beschaffung</a:t>
          </a:r>
        </a:p>
      </dgm:t>
    </dgm:pt>
    <dgm:pt modelId="{6EC04C2C-B57B-4AD0-9FBB-C2BFF16877C5}" type="parTrans" cxnId="{F1D501EF-5529-487F-97F5-D4C881391A22}">
      <dgm:prSet/>
      <dgm:spPr/>
      <dgm:t>
        <a:bodyPr/>
        <a:lstStyle/>
        <a:p>
          <a:endParaRPr lang="de-CH"/>
        </a:p>
      </dgm:t>
    </dgm:pt>
    <dgm:pt modelId="{843667B5-26FB-4E9F-854C-DC0028F1E758}" type="sibTrans" cxnId="{F1D501EF-5529-487F-97F5-D4C881391A22}">
      <dgm:prSet/>
      <dgm:spPr/>
      <dgm:t>
        <a:bodyPr/>
        <a:lstStyle/>
        <a:p>
          <a:r>
            <a:rPr lang="de-CH" dirty="0" err="1"/>
            <a:t>Maceo</a:t>
          </a:r>
          <a:r>
            <a:rPr lang="de-CH" dirty="0"/>
            <a:t> </a:t>
          </a:r>
          <a:r>
            <a:rPr lang="de-CH" dirty="0" err="1"/>
            <a:t>Iacobozzi</a:t>
          </a:r>
          <a:endParaRPr lang="de-CH" dirty="0"/>
        </a:p>
      </dgm:t>
    </dgm:pt>
    <dgm:pt modelId="{C19E159A-95FC-4C9E-B932-F0C9C89AAEC9}">
      <dgm:prSet phldrT="[Text]"/>
      <dgm:spPr/>
      <dgm:t>
        <a:bodyPr/>
        <a:lstStyle/>
        <a:p>
          <a:r>
            <a:rPr lang="de-CH" dirty="0"/>
            <a:t>Unterstützer</a:t>
          </a:r>
        </a:p>
      </dgm:t>
    </dgm:pt>
    <dgm:pt modelId="{2F8B7EAE-6D41-4877-95C7-E0AF4AD82D0E}" type="parTrans" cxnId="{CB4F0735-F320-46DB-8D0A-4BCEFDC40BFA}">
      <dgm:prSet/>
      <dgm:spPr/>
      <dgm:t>
        <a:bodyPr/>
        <a:lstStyle/>
        <a:p>
          <a:endParaRPr lang="de-CH"/>
        </a:p>
      </dgm:t>
    </dgm:pt>
    <dgm:pt modelId="{5D5BC416-21CC-4CDE-8545-80F9D27A96C0}" type="sibTrans" cxnId="{CB4F0735-F320-46DB-8D0A-4BCEFDC40BFA}">
      <dgm:prSet/>
      <dgm:spPr/>
      <dgm:t>
        <a:bodyPr/>
        <a:lstStyle/>
        <a:p>
          <a:r>
            <a:rPr lang="de-CH" dirty="0" err="1"/>
            <a:t>Joschjia</a:t>
          </a:r>
          <a:r>
            <a:rPr lang="de-CH" dirty="0"/>
            <a:t> Gruss</a:t>
          </a:r>
        </a:p>
      </dgm:t>
    </dgm:pt>
    <dgm:pt modelId="{E0357348-4868-4A1C-8A7A-02F9259DF13D}">
      <dgm:prSet phldrT="[Text]"/>
      <dgm:spPr/>
      <dgm:t>
        <a:bodyPr/>
        <a:lstStyle/>
        <a:p>
          <a:r>
            <a:rPr lang="de-CH" dirty="0"/>
            <a:t>Einsetzung</a:t>
          </a:r>
        </a:p>
      </dgm:t>
    </dgm:pt>
    <dgm:pt modelId="{745F0808-6C53-4E2F-B7C3-4EA051FD5633}" type="parTrans" cxnId="{D3E888EC-1CC4-40E8-912F-81558CB42780}">
      <dgm:prSet/>
      <dgm:spPr/>
      <dgm:t>
        <a:bodyPr/>
        <a:lstStyle/>
        <a:p>
          <a:endParaRPr lang="de-CH"/>
        </a:p>
      </dgm:t>
    </dgm:pt>
    <dgm:pt modelId="{96A69165-FF40-4575-950A-B2ED97B4488A}" type="sibTrans" cxnId="{D3E888EC-1CC4-40E8-912F-81558CB42780}">
      <dgm:prSet/>
      <dgm:spPr/>
      <dgm:t>
        <a:bodyPr/>
        <a:lstStyle/>
        <a:p>
          <a:r>
            <a:rPr lang="de-CH" dirty="0"/>
            <a:t>Ben Hughes</a:t>
          </a:r>
        </a:p>
      </dgm:t>
    </dgm:pt>
    <dgm:pt modelId="{DF69066F-1B46-4C1D-B207-AA89FD759688}" type="pres">
      <dgm:prSet presAssocID="{5D3E6DC8-F2AD-4A6E-B032-2D8BFE6D6E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5766D68-9056-4060-BA91-3CCCAC055AF6}" type="pres">
      <dgm:prSet presAssocID="{F82B3032-502D-40F3-ACBF-1B588E270728}" presName="hierRoot1" presStyleCnt="0">
        <dgm:presLayoutVars>
          <dgm:hierBranch val="init"/>
        </dgm:presLayoutVars>
      </dgm:prSet>
      <dgm:spPr/>
    </dgm:pt>
    <dgm:pt modelId="{C88B8061-AD86-4488-9009-6EF0E94F5024}" type="pres">
      <dgm:prSet presAssocID="{F82B3032-502D-40F3-ACBF-1B588E270728}" presName="rootComposite1" presStyleCnt="0"/>
      <dgm:spPr/>
    </dgm:pt>
    <dgm:pt modelId="{4FCD2152-FD12-4A3C-80EE-8CB173C0D3C0}" type="pres">
      <dgm:prSet presAssocID="{F82B3032-502D-40F3-ACBF-1B588E270728}" presName="rootText1" presStyleLbl="node0" presStyleIdx="0" presStyleCnt="1">
        <dgm:presLayoutVars>
          <dgm:chMax/>
          <dgm:chPref val="3"/>
        </dgm:presLayoutVars>
      </dgm:prSet>
      <dgm:spPr/>
    </dgm:pt>
    <dgm:pt modelId="{D218FD38-8058-4D2B-9872-08D4A2B23F38}" type="pres">
      <dgm:prSet presAssocID="{F82B3032-502D-40F3-ACBF-1B588E270728}" presName="titleText1" presStyleLbl="fgAcc0" presStyleIdx="0" presStyleCnt="1">
        <dgm:presLayoutVars>
          <dgm:chMax val="0"/>
          <dgm:chPref val="0"/>
        </dgm:presLayoutVars>
      </dgm:prSet>
      <dgm:spPr/>
    </dgm:pt>
    <dgm:pt modelId="{0E51191D-078C-4E61-92F9-54501B6DC7B4}" type="pres">
      <dgm:prSet presAssocID="{F82B3032-502D-40F3-ACBF-1B588E270728}" presName="rootConnector1" presStyleLbl="node1" presStyleIdx="0" presStyleCnt="4"/>
      <dgm:spPr/>
    </dgm:pt>
    <dgm:pt modelId="{38476918-A6CF-47A2-9075-204DDF449D72}" type="pres">
      <dgm:prSet presAssocID="{F82B3032-502D-40F3-ACBF-1B588E270728}" presName="hierChild2" presStyleCnt="0"/>
      <dgm:spPr/>
    </dgm:pt>
    <dgm:pt modelId="{24518740-860B-4A4D-B81B-AC4BED4DB102}" type="pres">
      <dgm:prSet presAssocID="{542B47E5-692A-456E-85AB-72EFB1740802}" presName="Name37" presStyleLbl="parChTrans1D2" presStyleIdx="0" presStyleCnt="3"/>
      <dgm:spPr/>
    </dgm:pt>
    <dgm:pt modelId="{0B565BC2-6683-4A97-824A-81EDB40EC7DA}" type="pres">
      <dgm:prSet presAssocID="{8D2DEB24-BFFE-4037-8172-6E4551EA2A74}" presName="hierRoot2" presStyleCnt="0">
        <dgm:presLayoutVars>
          <dgm:hierBranch val="init"/>
        </dgm:presLayoutVars>
      </dgm:prSet>
      <dgm:spPr/>
    </dgm:pt>
    <dgm:pt modelId="{49381D8A-7E5F-4B38-8531-B515D229899C}" type="pres">
      <dgm:prSet presAssocID="{8D2DEB24-BFFE-4037-8172-6E4551EA2A74}" presName="rootComposite" presStyleCnt="0"/>
      <dgm:spPr/>
    </dgm:pt>
    <dgm:pt modelId="{F4967605-39D1-4509-93E5-F97D9E127BE3}" type="pres">
      <dgm:prSet presAssocID="{8D2DEB24-BFFE-4037-8172-6E4551EA2A74}" presName="rootText" presStyleLbl="node1" presStyleIdx="0" presStyleCnt="4">
        <dgm:presLayoutVars>
          <dgm:chMax/>
          <dgm:chPref val="3"/>
        </dgm:presLayoutVars>
      </dgm:prSet>
      <dgm:spPr/>
    </dgm:pt>
    <dgm:pt modelId="{3CD9D204-94A7-4BB3-ACFA-CBB6C4B00341}" type="pres">
      <dgm:prSet presAssocID="{8D2DEB24-BFFE-4037-8172-6E4551EA2A74}" presName="titleText2" presStyleLbl="fgAcc1" presStyleIdx="0" presStyleCnt="4">
        <dgm:presLayoutVars>
          <dgm:chMax val="0"/>
          <dgm:chPref val="0"/>
        </dgm:presLayoutVars>
      </dgm:prSet>
      <dgm:spPr/>
    </dgm:pt>
    <dgm:pt modelId="{683CA5BE-4ADD-45F4-A401-28F6918D84BF}" type="pres">
      <dgm:prSet presAssocID="{8D2DEB24-BFFE-4037-8172-6E4551EA2A74}" presName="rootConnector" presStyleLbl="node2" presStyleIdx="0" presStyleCnt="0"/>
      <dgm:spPr/>
    </dgm:pt>
    <dgm:pt modelId="{5AC8C299-A30C-44A0-9ED5-F9841FA9759E}" type="pres">
      <dgm:prSet presAssocID="{8D2DEB24-BFFE-4037-8172-6E4551EA2A74}" presName="hierChild4" presStyleCnt="0"/>
      <dgm:spPr/>
    </dgm:pt>
    <dgm:pt modelId="{1DA0FC99-8975-42F5-A125-C868F20C3E8A}" type="pres">
      <dgm:prSet presAssocID="{2F8B7EAE-6D41-4877-95C7-E0AF4AD82D0E}" presName="Name37" presStyleLbl="parChTrans1D3" presStyleIdx="0" presStyleCnt="1"/>
      <dgm:spPr/>
    </dgm:pt>
    <dgm:pt modelId="{8CD6864A-30F0-442B-8831-9440F66FED73}" type="pres">
      <dgm:prSet presAssocID="{C19E159A-95FC-4C9E-B932-F0C9C89AAEC9}" presName="hierRoot2" presStyleCnt="0">
        <dgm:presLayoutVars>
          <dgm:hierBranch val="init"/>
        </dgm:presLayoutVars>
      </dgm:prSet>
      <dgm:spPr/>
    </dgm:pt>
    <dgm:pt modelId="{58FA3502-55D1-4A44-AB13-2A72C7783520}" type="pres">
      <dgm:prSet presAssocID="{C19E159A-95FC-4C9E-B932-F0C9C89AAEC9}" presName="rootComposite" presStyleCnt="0"/>
      <dgm:spPr/>
    </dgm:pt>
    <dgm:pt modelId="{F144969F-C677-4E9F-8B2F-678129040648}" type="pres">
      <dgm:prSet presAssocID="{C19E159A-95FC-4C9E-B932-F0C9C89AAEC9}" presName="rootText" presStyleLbl="node1" presStyleIdx="1" presStyleCnt="4">
        <dgm:presLayoutVars>
          <dgm:chMax/>
          <dgm:chPref val="3"/>
        </dgm:presLayoutVars>
      </dgm:prSet>
      <dgm:spPr/>
    </dgm:pt>
    <dgm:pt modelId="{57FF88F2-DECA-415C-95E6-6092FF2A8764}" type="pres">
      <dgm:prSet presAssocID="{C19E159A-95FC-4C9E-B932-F0C9C89AAEC9}" presName="titleText2" presStyleLbl="fgAcc1" presStyleIdx="1" presStyleCnt="4">
        <dgm:presLayoutVars>
          <dgm:chMax val="0"/>
          <dgm:chPref val="0"/>
        </dgm:presLayoutVars>
      </dgm:prSet>
      <dgm:spPr/>
    </dgm:pt>
    <dgm:pt modelId="{27741B62-C360-4C9D-9083-F7C678495303}" type="pres">
      <dgm:prSet presAssocID="{C19E159A-95FC-4C9E-B932-F0C9C89AAEC9}" presName="rootConnector" presStyleLbl="node3" presStyleIdx="0" presStyleCnt="0"/>
      <dgm:spPr/>
    </dgm:pt>
    <dgm:pt modelId="{779DE123-C2F3-48A2-B6CB-9FB982D0226D}" type="pres">
      <dgm:prSet presAssocID="{C19E159A-95FC-4C9E-B932-F0C9C89AAEC9}" presName="hierChild4" presStyleCnt="0"/>
      <dgm:spPr/>
    </dgm:pt>
    <dgm:pt modelId="{4AFEE415-11AE-402F-BAAF-C3378E1C505E}" type="pres">
      <dgm:prSet presAssocID="{C19E159A-95FC-4C9E-B932-F0C9C89AAEC9}" presName="hierChild5" presStyleCnt="0"/>
      <dgm:spPr/>
    </dgm:pt>
    <dgm:pt modelId="{A5FCA4AE-71CA-4644-8402-73A19EB1DD8F}" type="pres">
      <dgm:prSet presAssocID="{8D2DEB24-BFFE-4037-8172-6E4551EA2A74}" presName="hierChild5" presStyleCnt="0"/>
      <dgm:spPr/>
    </dgm:pt>
    <dgm:pt modelId="{F93C5940-1EB1-4140-AD5F-2CEE6D491D48}" type="pres">
      <dgm:prSet presAssocID="{6EC04C2C-B57B-4AD0-9FBB-C2BFF16877C5}" presName="Name37" presStyleLbl="parChTrans1D2" presStyleIdx="1" presStyleCnt="3"/>
      <dgm:spPr/>
    </dgm:pt>
    <dgm:pt modelId="{CA567F92-236E-4416-9AE2-BE57ED213D35}" type="pres">
      <dgm:prSet presAssocID="{04E8CE93-8B17-4E55-9E0F-35F8B9B36359}" presName="hierRoot2" presStyleCnt="0">
        <dgm:presLayoutVars>
          <dgm:hierBranch val="init"/>
        </dgm:presLayoutVars>
      </dgm:prSet>
      <dgm:spPr/>
    </dgm:pt>
    <dgm:pt modelId="{B11F8BAE-55A0-4F42-8F12-82DBE3F147AA}" type="pres">
      <dgm:prSet presAssocID="{04E8CE93-8B17-4E55-9E0F-35F8B9B36359}" presName="rootComposite" presStyleCnt="0"/>
      <dgm:spPr/>
    </dgm:pt>
    <dgm:pt modelId="{FD65156C-F4FC-48C3-B660-CF771BB68F9E}" type="pres">
      <dgm:prSet presAssocID="{04E8CE93-8B17-4E55-9E0F-35F8B9B36359}" presName="rootText" presStyleLbl="node1" presStyleIdx="2" presStyleCnt="4">
        <dgm:presLayoutVars>
          <dgm:chMax/>
          <dgm:chPref val="3"/>
        </dgm:presLayoutVars>
      </dgm:prSet>
      <dgm:spPr/>
    </dgm:pt>
    <dgm:pt modelId="{F8AEFD1B-CE07-4DFC-B614-F5F93EB33D5A}" type="pres">
      <dgm:prSet presAssocID="{04E8CE93-8B17-4E55-9E0F-35F8B9B36359}" presName="titleText2" presStyleLbl="fgAcc1" presStyleIdx="2" presStyleCnt="4">
        <dgm:presLayoutVars>
          <dgm:chMax val="0"/>
          <dgm:chPref val="0"/>
        </dgm:presLayoutVars>
      </dgm:prSet>
      <dgm:spPr/>
    </dgm:pt>
    <dgm:pt modelId="{333B81A4-48B5-4B00-8641-2720ECD6E3F1}" type="pres">
      <dgm:prSet presAssocID="{04E8CE93-8B17-4E55-9E0F-35F8B9B36359}" presName="rootConnector" presStyleLbl="node2" presStyleIdx="0" presStyleCnt="0"/>
      <dgm:spPr/>
    </dgm:pt>
    <dgm:pt modelId="{92772789-E547-41E9-A781-85573D37F056}" type="pres">
      <dgm:prSet presAssocID="{04E8CE93-8B17-4E55-9E0F-35F8B9B36359}" presName="hierChild4" presStyleCnt="0"/>
      <dgm:spPr/>
    </dgm:pt>
    <dgm:pt modelId="{67B94FAB-B0CC-40D9-AB54-E533CD05CCA8}" type="pres">
      <dgm:prSet presAssocID="{04E8CE93-8B17-4E55-9E0F-35F8B9B36359}" presName="hierChild5" presStyleCnt="0"/>
      <dgm:spPr/>
    </dgm:pt>
    <dgm:pt modelId="{643228B7-3832-488F-98E8-96D70A2D9283}" type="pres">
      <dgm:prSet presAssocID="{745F0808-6C53-4E2F-B7C3-4EA051FD5633}" presName="Name37" presStyleLbl="parChTrans1D2" presStyleIdx="2" presStyleCnt="3"/>
      <dgm:spPr/>
    </dgm:pt>
    <dgm:pt modelId="{7E4AF983-A40B-4036-BA70-6892674603C4}" type="pres">
      <dgm:prSet presAssocID="{E0357348-4868-4A1C-8A7A-02F9259DF13D}" presName="hierRoot2" presStyleCnt="0">
        <dgm:presLayoutVars>
          <dgm:hierBranch val="init"/>
        </dgm:presLayoutVars>
      </dgm:prSet>
      <dgm:spPr/>
    </dgm:pt>
    <dgm:pt modelId="{A8F8BB22-76AD-425E-9D83-AC50454BE277}" type="pres">
      <dgm:prSet presAssocID="{E0357348-4868-4A1C-8A7A-02F9259DF13D}" presName="rootComposite" presStyleCnt="0"/>
      <dgm:spPr/>
    </dgm:pt>
    <dgm:pt modelId="{944A3874-55D2-4C26-A2D9-1755CB34F44C}" type="pres">
      <dgm:prSet presAssocID="{E0357348-4868-4A1C-8A7A-02F9259DF13D}" presName="rootText" presStyleLbl="node1" presStyleIdx="3" presStyleCnt="4">
        <dgm:presLayoutVars>
          <dgm:chMax/>
          <dgm:chPref val="3"/>
        </dgm:presLayoutVars>
      </dgm:prSet>
      <dgm:spPr/>
    </dgm:pt>
    <dgm:pt modelId="{519E31E8-E1D8-43F9-BCF5-139D1B541613}" type="pres">
      <dgm:prSet presAssocID="{E0357348-4868-4A1C-8A7A-02F9259DF13D}" presName="titleText2" presStyleLbl="fgAcc1" presStyleIdx="3" presStyleCnt="4">
        <dgm:presLayoutVars>
          <dgm:chMax val="0"/>
          <dgm:chPref val="0"/>
        </dgm:presLayoutVars>
      </dgm:prSet>
      <dgm:spPr/>
    </dgm:pt>
    <dgm:pt modelId="{B1BDF7F3-E770-46D9-A969-23F770C8EDB5}" type="pres">
      <dgm:prSet presAssocID="{E0357348-4868-4A1C-8A7A-02F9259DF13D}" presName="rootConnector" presStyleLbl="node2" presStyleIdx="0" presStyleCnt="0"/>
      <dgm:spPr/>
    </dgm:pt>
    <dgm:pt modelId="{111B3D26-F779-47E6-8D1C-84DB14E8020E}" type="pres">
      <dgm:prSet presAssocID="{E0357348-4868-4A1C-8A7A-02F9259DF13D}" presName="hierChild4" presStyleCnt="0"/>
      <dgm:spPr/>
    </dgm:pt>
    <dgm:pt modelId="{B32CD6AC-CF43-4FFE-B0E5-EC21FBDF5D21}" type="pres">
      <dgm:prSet presAssocID="{E0357348-4868-4A1C-8A7A-02F9259DF13D}" presName="hierChild5" presStyleCnt="0"/>
      <dgm:spPr/>
    </dgm:pt>
    <dgm:pt modelId="{F9B1DAC9-A6D6-4AEA-9C1C-A519DCA63A7E}" type="pres">
      <dgm:prSet presAssocID="{F82B3032-502D-40F3-ACBF-1B588E270728}" presName="hierChild3" presStyleCnt="0"/>
      <dgm:spPr/>
    </dgm:pt>
  </dgm:ptLst>
  <dgm:cxnLst>
    <dgm:cxn modelId="{21334808-FF7A-4233-8AFD-CD4906024B6E}" type="presOf" srcId="{542B47E5-692A-456E-85AB-72EFB1740802}" destId="{24518740-860B-4A4D-B81B-AC4BED4DB102}" srcOrd="0" destOrd="0" presId="urn:microsoft.com/office/officeart/2008/layout/NameandTitleOrganizationalChart"/>
    <dgm:cxn modelId="{15950729-79DD-429D-A574-84C180CF44CA}" srcId="{5D3E6DC8-F2AD-4A6E-B032-2D8BFE6D6EC7}" destId="{F82B3032-502D-40F3-ACBF-1B588E270728}" srcOrd="0" destOrd="0" parTransId="{5B92AE37-2F65-4BC0-9080-77285D5C9BFB}" sibTransId="{CD63FCED-BE3A-4CAE-A6CD-72BAE812AEC8}"/>
    <dgm:cxn modelId="{DA06912A-4626-4FF3-B893-FFA50E2D6FA0}" type="presOf" srcId="{04E8CE93-8B17-4E55-9E0F-35F8B9B36359}" destId="{FD65156C-F4FC-48C3-B660-CF771BB68F9E}" srcOrd="0" destOrd="0" presId="urn:microsoft.com/office/officeart/2008/layout/NameandTitleOrganizationalChart"/>
    <dgm:cxn modelId="{C41B4D2C-8C3A-40CA-A887-95BA1327FE6E}" type="presOf" srcId="{6EC04C2C-B57B-4AD0-9FBB-C2BFF16877C5}" destId="{F93C5940-1EB1-4140-AD5F-2CEE6D491D48}" srcOrd="0" destOrd="0" presId="urn:microsoft.com/office/officeart/2008/layout/NameandTitleOrganizationalChart"/>
    <dgm:cxn modelId="{CB4F0735-F320-46DB-8D0A-4BCEFDC40BFA}" srcId="{8D2DEB24-BFFE-4037-8172-6E4551EA2A74}" destId="{C19E159A-95FC-4C9E-B932-F0C9C89AAEC9}" srcOrd="0" destOrd="0" parTransId="{2F8B7EAE-6D41-4877-95C7-E0AF4AD82D0E}" sibTransId="{5D5BC416-21CC-4CDE-8545-80F9D27A96C0}"/>
    <dgm:cxn modelId="{315B5036-AAB4-4750-BA61-26132CB0F876}" type="presOf" srcId="{CD63FCED-BE3A-4CAE-A6CD-72BAE812AEC8}" destId="{D218FD38-8058-4D2B-9872-08D4A2B23F38}" srcOrd="0" destOrd="0" presId="urn:microsoft.com/office/officeart/2008/layout/NameandTitleOrganizationalChart"/>
    <dgm:cxn modelId="{0361B740-0B66-4B6A-8D32-ECC1FF20010E}" type="presOf" srcId="{2F8B7EAE-6D41-4877-95C7-E0AF4AD82D0E}" destId="{1DA0FC99-8975-42F5-A125-C868F20C3E8A}" srcOrd="0" destOrd="0" presId="urn:microsoft.com/office/officeart/2008/layout/NameandTitleOrganizationalChart"/>
    <dgm:cxn modelId="{F64E3242-0CAE-4009-966D-613FF994FF94}" type="presOf" srcId="{5D5BC416-21CC-4CDE-8545-80F9D27A96C0}" destId="{57FF88F2-DECA-415C-95E6-6092FF2A8764}" srcOrd="0" destOrd="0" presId="urn:microsoft.com/office/officeart/2008/layout/NameandTitleOrganizationalChart"/>
    <dgm:cxn modelId="{91164163-42CB-4BF2-AB09-EBFCD46BF95E}" type="presOf" srcId="{04E8CE93-8B17-4E55-9E0F-35F8B9B36359}" destId="{333B81A4-48B5-4B00-8641-2720ECD6E3F1}" srcOrd="1" destOrd="0" presId="urn:microsoft.com/office/officeart/2008/layout/NameandTitleOrganizationalChart"/>
    <dgm:cxn modelId="{96E5C143-917F-4E04-B86C-60CAF7525FCE}" type="presOf" srcId="{843667B5-26FB-4E9F-854C-DC0028F1E758}" destId="{F8AEFD1B-CE07-4DFC-B614-F5F93EB33D5A}" srcOrd="0" destOrd="0" presId="urn:microsoft.com/office/officeart/2008/layout/NameandTitleOrganizationalChart"/>
    <dgm:cxn modelId="{CC88FA4A-4F2A-44C8-849A-F9588D23F141}" type="presOf" srcId="{5D3E6DC8-F2AD-4A6E-B032-2D8BFE6D6EC7}" destId="{DF69066F-1B46-4C1D-B207-AA89FD759688}" srcOrd="0" destOrd="0" presId="urn:microsoft.com/office/officeart/2008/layout/NameandTitleOrganizationalChart"/>
    <dgm:cxn modelId="{2CFF714F-A80B-45E7-AE7F-8E8B9FB4E924}" type="presOf" srcId="{8D2DEB24-BFFE-4037-8172-6E4551EA2A74}" destId="{F4967605-39D1-4509-93E5-F97D9E127BE3}" srcOrd="0" destOrd="0" presId="urn:microsoft.com/office/officeart/2008/layout/NameandTitleOrganizationalChart"/>
    <dgm:cxn modelId="{37A83F73-9026-4898-9238-8F3ABDD731F4}" type="presOf" srcId="{C19E159A-95FC-4C9E-B932-F0C9C89AAEC9}" destId="{F144969F-C677-4E9F-8B2F-678129040648}" srcOrd="0" destOrd="0" presId="urn:microsoft.com/office/officeart/2008/layout/NameandTitleOrganizationalChart"/>
    <dgm:cxn modelId="{6AB7BF53-B8AF-419F-A741-D6E393EC4943}" type="presOf" srcId="{F82B3032-502D-40F3-ACBF-1B588E270728}" destId="{4FCD2152-FD12-4A3C-80EE-8CB173C0D3C0}" srcOrd="0" destOrd="0" presId="urn:microsoft.com/office/officeart/2008/layout/NameandTitleOrganizationalChart"/>
    <dgm:cxn modelId="{D2A16E86-CCB8-4549-9AD2-B5754794FFA6}" srcId="{F82B3032-502D-40F3-ACBF-1B588E270728}" destId="{8D2DEB24-BFFE-4037-8172-6E4551EA2A74}" srcOrd="0" destOrd="0" parTransId="{542B47E5-692A-456E-85AB-72EFB1740802}" sibTransId="{2712EB20-C099-4CBB-B825-62A37EDFEE87}"/>
    <dgm:cxn modelId="{22A0BF88-F054-4C85-B843-F4DECA09D130}" type="presOf" srcId="{745F0808-6C53-4E2F-B7C3-4EA051FD5633}" destId="{643228B7-3832-488F-98E8-96D70A2D9283}" srcOrd="0" destOrd="0" presId="urn:microsoft.com/office/officeart/2008/layout/NameandTitleOrganizationalChart"/>
    <dgm:cxn modelId="{76A7AFB3-8264-4CD0-BAE3-3240346167A8}" type="presOf" srcId="{E0357348-4868-4A1C-8A7A-02F9259DF13D}" destId="{B1BDF7F3-E770-46D9-A969-23F770C8EDB5}" srcOrd="1" destOrd="0" presId="urn:microsoft.com/office/officeart/2008/layout/NameandTitleOrganizationalChart"/>
    <dgm:cxn modelId="{208EC8B4-20D1-4654-B782-C41BC2FCD92E}" type="presOf" srcId="{2712EB20-C099-4CBB-B825-62A37EDFEE87}" destId="{3CD9D204-94A7-4BB3-ACFA-CBB6C4B00341}" srcOrd="0" destOrd="0" presId="urn:microsoft.com/office/officeart/2008/layout/NameandTitleOrganizationalChart"/>
    <dgm:cxn modelId="{2CD432C6-EFBE-4C85-A50E-47AF583C83A5}" type="presOf" srcId="{96A69165-FF40-4575-950A-B2ED97B4488A}" destId="{519E31E8-E1D8-43F9-BCF5-139D1B541613}" srcOrd="0" destOrd="0" presId="urn:microsoft.com/office/officeart/2008/layout/NameandTitleOrganizationalChart"/>
    <dgm:cxn modelId="{B18DA0DD-099E-45B7-8DC3-40C31CB9E50C}" type="presOf" srcId="{8D2DEB24-BFFE-4037-8172-6E4551EA2A74}" destId="{683CA5BE-4ADD-45F4-A401-28F6918D84BF}" srcOrd="1" destOrd="0" presId="urn:microsoft.com/office/officeart/2008/layout/NameandTitleOrganizationalChart"/>
    <dgm:cxn modelId="{C99063E2-E59D-46ED-BAC2-81042DEC46DF}" type="presOf" srcId="{F82B3032-502D-40F3-ACBF-1B588E270728}" destId="{0E51191D-078C-4E61-92F9-54501B6DC7B4}" srcOrd="1" destOrd="0" presId="urn:microsoft.com/office/officeart/2008/layout/NameandTitleOrganizationalChart"/>
    <dgm:cxn modelId="{FFD0EEE9-7D99-426F-B697-E340CA1017D8}" type="presOf" srcId="{C19E159A-95FC-4C9E-B932-F0C9C89AAEC9}" destId="{27741B62-C360-4C9D-9083-F7C678495303}" srcOrd="1" destOrd="0" presId="urn:microsoft.com/office/officeart/2008/layout/NameandTitleOrganizationalChart"/>
    <dgm:cxn modelId="{D3E888EC-1CC4-40E8-912F-81558CB42780}" srcId="{F82B3032-502D-40F3-ACBF-1B588E270728}" destId="{E0357348-4868-4A1C-8A7A-02F9259DF13D}" srcOrd="2" destOrd="0" parTransId="{745F0808-6C53-4E2F-B7C3-4EA051FD5633}" sibTransId="{96A69165-FF40-4575-950A-B2ED97B4488A}"/>
    <dgm:cxn modelId="{F1D501EF-5529-487F-97F5-D4C881391A22}" srcId="{F82B3032-502D-40F3-ACBF-1B588E270728}" destId="{04E8CE93-8B17-4E55-9E0F-35F8B9B36359}" srcOrd="1" destOrd="0" parTransId="{6EC04C2C-B57B-4AD0-9FBB-C2BFF16877C5}" sibTransId="{843667B5-26FB-4E9F-854C-DC0028F1E758}"/>
    <dgm:cxn modelId="{86FE90F0-8D72-4B8B-B331-C27CBB88E3A2}" type="presOf" srcId="{E0357348-4868-4A1C-8A7A-02F9259DF13D}" destId="{944A3874-55D2-4C26-A2D9-1755CB34F44C}" srcOrd="0" destOrd="0" presId="urn:microsoft.com/office/officeart/2008/layout/NameandTitleOrganizationalChart"/>
    <dgm:cxn modelId="{E87106F3-6177-4930-BE54-41D60D7B3F9D}" type="presParOf" srcId="{DF69066F-1B46-4C1D-B207-AA89FD759688}" destId="{D5766D68-9056-4060-BA91-3CCCAC055AF6}" srcOrd="0" destOrd="0" presId="urn:microsoft.com/office/officeart/2008/layout/NameandTitleOrganizationalChart"/>
    <dgm:cxn modelId="{6BEF0197-9C60-46C7-BAAA-70772AFA3FAB}" type="presParOf" srcId="{D5766D68-9056-4060-BA91-3CCCAC055AF6}" destId="{C88B8061-AD86-4488-9009-6EF0E94F5024}" srcOrd="0" destOrd="0" presId="urn:microsoft.com/office/officeart/2008/layout/NameandTitleOrganizationalChart"/>
    <dgm:cxn modelId="{35B076BE-64BD-45B8-B873-FA8FEBEA2B35}" type="presParOf" srcId="{C88B8061-AD86-4488-9009-6EF0E94F5024}" destId="{4FCD2152-FD12-4A3C-80EE-8CB173C0D3C0}" srcOrd="0" destOrd="0" presId="urn:microsoft.com/office/officeart/2008/layout/NameandTitleOrganizationalChart"/>
    <dgm:cxn modelId="{7A8551E9-7FDB-4949-A011-9D544789F290}" type="presParOf" srcId="{C88B8061-AD86-4488-9009-6EF0E94F5024}" destId="{D218FD38-8058-4D2B-9872-08D4A2B23F38}" srcOrd="1" destOrd="0" presId="urn:microsoft.com/office/officeart/2008/layout/NameandTitleOrganizationalChart"/>
    <dgm:cxn modelId="{A02B4ADF-5741-402E-9053-3BD73232571D}" type="presParOf" srcId="{C88B8061-AD86-4488-9009-6EF0E94F5024}" destId="{0E51191D-078C-4E61-92F9-54501B6DC7B4}" srcOrd="2" destOrd="0" presId="urn:microsoft.com/office/officeart/2008/layout/NameandTitleOrganizationalChart"/>
    <dgm:cxn modelId="{55B7930F-9953-4333-8DD0-E08FBD682DF7}" type="presParOf" srcId="{D5766D68-9056-4060-BA91-3CCCAC055AF6}" destId="{38476918-A6CF-47A2-9075-204DDF449D72}" srcOrd="1" destOrd="0" presId="urn:microsoft.com/office/officeart/2008/layout/NameandTitleOrganizationalChart"/>
    <dgm:cxn modelId="{2A9F8CCF-3EB8-48A8-BCA0-074324D79AFB}" type="presParOf" srcId="{38476918-A6CF-47A2-9075-204DDF449D72}" destId="{24518740-860B-4A4D-B81B-AC4BED4DB102}" srcOrd="0" destOrd="0" presId="urn:microsoft.com/office/officeart/2008/layout/NameandTitleOrganizationalChart"/>
    <dgm:cxn modelId="{FB3AAD57-EFE9-4AAD-862B-45400A0089F7}" type="presParOf" srcId="{38476918-A6CF-47A2-9075-204DDF449D72}" destId="{0B565BC2-6683-4A97-824A-81EDB40EC7DA}" srcOrd="1" destOrd="0" presId="urn:microsoft.com/office/officeart/2008/layout/NameandTitleOrganizationalChart"/>
    <dgm:cxn modelId="{0874EC7F-7C7B-4B88-A26D-94ED2F8E83D0}" type="presParOf" srcId="{0B565BC2-6683-4A97-824A-81EDB40EC7DA}" destId="{49381D8A-7E5F-4B38-8531-B515D229899C}" srcOrd="0" destOrd="0" presId="urn:microsoft.com/office/officeart/2008/layout/NameandTitleOrganizationalChart"/>
    <dgm:cxn modelId="{9B72B29C-6A33-4371-ADDE-1DC79515A693}" type="presParOf" srcId="{49381D8A-7E5F-4B38-8531-B515D229899C}" destId="{F4967605-39D1-4509-93E5-F97D9E127BE3}" srcOrd="0" destOrd="0" presId="urn:microsoft.com/office/officeart/2008/layout/NameandTitleOrganizationalChart"/>
    <dgm:cxn modelId="{B8D89B3C-4E37-45A5-AD72-F0D78D864312}" type="presParOf" srcId="{49381D8A-7E5F-4B38-8531-B515D229899C}" destId="{3CD9D204-94A7-4BB3-ACFA-CBB6C4B00341}" srcOrd="1" destOrd="0" presId="urn:microsoft.com/office/officeart/2008/layout/NameandTitleOrganizationalChart"/>
    <dgm:cxn modelId="{F27D9CAD-BC2C-41A7-AFBC-02FDC47EC2AF}" type="presParOf" srcId="{49381D8A-7E5F-4B38-8531-B515D229899C}" destId="{683CA5BE-4ADD-45F4-A401-28F6918D84BF}" srcOrd="2" destOrd="0" presId="urn:microsoft.com/office/officeart/2008/layout/NameandTitleOrganizationalChart"/>
    <dgm:cxn modelId="{4280E41A-F0E7-414C-BF4B-5C9BCC5F438A}" type="presParOf" srcId="{0B565BC2-6683-4A97-824A-81EDB40EC7DA}" destId="{5AC8C299-A30C-44A0-9ED5-F9841FA9759E}" srcOrd="1" destOrd="0" presId="urn:microsoft.com/office/officeart/2008/layout/NameandTitleOrganizationalChart"/>
    <dgm:cxn modelId="{3ED4D07C-3F15-457B-8FCF-620FF65CABED}" type="presParOf" srcId="{5AC8C299-A30C-44A0-9ED5-F9841FA9759E}" destId="{1DA0FC99-8975-42F5-A125-C868F20C3E8A}" srcOrd="0" destOrd="0" presId="urn:microsoft.com/office/officeart/2008/layout/NameandTitleOrganizationalChart"/>
    <dgm:cxn modelId="{735F145D-AB0F-4B68-AA17-1A62B9C87615}" type="presParOf" srcId="{5AC8C299-A30C-44A0-9ED5-F9841FA9759E}" destId="{8CD6864A-30F0-442B-8831-9440F66FED73}" srcOrd="1" destOrd="0" presId="urn:microsoft.com/office/officeart/2008/layout/NameandTitleOrganizationalChart"/>
    <dgm:cxn modelId="{3847446F-8B8A-47B8-BDDD-5C593EEAF80E}" type="presParOf" srcId="{8CD6864A-30F0-442B-8831-9440F66FED73}" destId="{58FA3502-55D1-4A44-AB13-2A72C7783520}" srcOrd="0" destOrd="0" presId="urn:microsoft.com/office/officeart/2008/layout/NameandTitleOrganizationalChart"/>
    <dgm:cxn modelId="{9B01AC46-A980-446F-8A0E-0F58A189EB68}" type="presParOf" srcId="{58FA3502-55D1-4A44-AB13-2A72C7783520}" destId="{F144969F-C677-4E9F-8B2F-678129040648}" srcOrd="0" destOrd="0" presId="urn:microsoft.com/office/officeart/2008/layout/NameandTitleOrganizationalChart"/>
    <dgm:cxn modelId="{10A887E4-9BBF-45AF-9BD8-7A170C7C6414}" type="presParOf" srcId="{58FA3502-55D1-4A44-AB13-2A72C7783520}" destId="{57FF88F2-DECA-415C-95E6-6092FF2A8764}" srcOrd="1" destOrd="0" presId="urn:microsoft.com/office/officeart/2008/layout/NameandTitleOrganizationalChart"/>
    <dgm:cxn modelId="{8CBC5B02-3263-4732-BBFF-5D0535A6B707}" type="presParOf" srcId="{58FA3502-55D1-4A44-AB13-2A72C7783520}" destId="{27741B62-C360-4C9D-9083-F7C678495303}" srcOrd="2" destOrd="0" presId="urn:microsoft.com/office/officeart/2008/layout/NameandTitleOrganizationalChart"/>
    <dgm:cxn modelId="{038AE6FC-DCFD-460D-9B18-13E750658F9D}" type="presParOf" srcId="{8CD6864A-30F0-442B-8831-9440F66FED73}" destId="{779DE123-C2F3-48A2-B6CB-9FB982D0226D}" srcOrd="1" destOrd="0" presId="urn:microsoft.com/office/officeart/2008/layout/NameandTitleOrganizationalChart"/>
    <dgm:cxn modelId="{19ABD67D-9D5F-4720-8A24-75774DCA4D4A}" type="presParOf" srcId="{8CD6864A-30F0-442B-8831-9440F66FED73}" destId="{4AFEE415-11AE-402F-BAAF-C3378E1C505E}" srcOrd="2" destOrd="0" presId="urn:microsoft.com/office/officeart/2008/layout/NameandTitleOrganizationalChart"/>
    <dgm:cxn modelId="{C7CB83ED-6872-48B3-97FA-BBD6553B0D42}" type="presParOf" srcId="{0B565BC2-6683-4A97-824A-81EDB40EC7DA}" destId="{A5FCA4AE-71CA-4644-8402-73A19EB1DD8F}" srcOrd="2" destOrd="0" presId="urn:microsoft.com/office/officeart/2008/layout/NameandTitleOrganizationalChart"/>
    <dgm:cxn modelId="{03D5EC12-9410-43DF-AC37-4FE7A3D74052}" type="presParOf" srcId="{38476918-A6CF-47A2-9075-204DDF449D72}" destId="{F93C5940-1EB1-4140-AD5F-2CEE6D491D48}" srcOrd="2" destOrd="0" presId="urn:microsoft.com/office/officeart/2008/layout/NameandTitleOrganizationalChart"/>
    <dgm:cxn modelId="{AF7A2E1F-FFDA-4EA0-A78F-07AF761E9232}" type="presParOf" srcId="{38476918-A6CF-47A2-9075-204DDF449D72}" destId="{CA567F92-236E-4416-9AE2-BE57ED213D35}" srcOrd="3" destOrd="0" presId="urn:microsoft.com/office/officeart/2008/layout/NameandTitleOrganizationalChart"/>
    <dgm:cxn modelId="{E598423B-7F99-4F60-B6A7-5CD480A8E832}" type="presParOf" srcId="{CA567F92-236E-4416-9AE2-BE57ED213D35}" destId="{B11F8BAE-55A0-4F42-8F12-82DBE3F147AA}" srcOrd="0" destOrd="0" presId="urn:microsoft.com/office/officeart/2008/layout/NameandTitleOrganizationalChart"/>
    <dgm:cxn modelId="{43FDC2AE-C940-4DE9-A76F-38DF86CAEB7A}" type="presParOf" srcId="{B11F8BAE-55A0-4F42-8F12-82DBE3F147AA}" destId="{FD65156C-F4FC-48C3-B660-CF771BB68F9E}" srcOrd="0" destOrd="0" presId="urn:microsoft.com/office/officeart/2008/layout/NameandTitleOrganizationalChart"/>
    <dgm:cxn modelId="{433C8BC2-7893-4C78-B989-8BC8674BE59D}" type="presParOf" srcId="{B11F8BAE-55A0-4F42-8F12-82DBE3F147AA}" destId="{F8AEFD1B-CE07-4DFC-B614-F5F93EB33D5A}" srcOrd="1" destOrd="0" presId="urn:microsoft.com/office/officeart/2008/layout/NameandTitleOrganizationalChart"/>
    <dgm:cxn modelId="{64083EE9-F1AB-484F-B455-FC84A63465B5}" type="presParOf" srcId="{B11F8BAE-55A0-4F42-8F12-82DBE3F147AA}" destId="{333B81A4-48B5-4B00-8641-2720ECD6E3F1}" srcOrd="2" destOrd="0" presId="urn:microsoft.com/office/officeart/2008/layout/NameandTitleOrganizationalChart"/>
    <dgm:cxn modelId="{8C08C864-8992-443D-B527-F751928C6711}" type="presParOf" srcId="{CA567F92-236E-4416-9AE2-BE57ED213D35}" destId="{92772789-E547-41E9-A781-85573D37F056}" srcOrd="1" destOrd="0" presId="urn:microsoft.com/office/officeart/2008/layout/NameandTitleOrganizationalChart"/>
    <dgm:cxn modelId="{22D8758C-DFCD-4C0C-AF4E-AB538A2BA28D}" type="presParOf" srcId="{CA567F92-236E-4416-9AE2-BE57ED213D35}" destId="{67B94FAB-B0CC-40D9-AB54-E533CD05CCA8}" srcOrd="2" destOrd="0" presId="urn:microsoft.com/office/officeart/2008/layout/NameandTitleOrganizationalChart"/>
    <dgm:cxn modelId="{D6746C97-0BB3-4DE3-89A2-761792502363}" type="presParOf" srcId="{38476918-A6CF-47A2-9075-204DDF449D72}" destId="{643228B7-3832-488F-98E8-96D70A2D9283}" srcOrd="4" destOrd="0" presId="urn:microsoft.com/office/officeart/2008/layout/NameandTitleOrganizationalChart"/>
    <dgm:cxn modelId="{DF482B75-765D-4245-80A6-E142E0E95348}" type="presParOf" srcId="{38476918-A6CF-47A2-9075-204DDF449D72}" destId="{7E4AF983-A40B-4036-BA70-6892674603C4}" srcOrd="5" destOrd="0" presId="urn:microsoft.com/office/officeart/2008/layout/NameandTitleOrganizationalChart"/>
    <dgm:cxn modelId="{EF6B66CB-41E5-424B-B8BB-5FE4D5771CB6}" type="presParOf" srcId="{7E4AF983-A40B-4036-BA70-6892674603C4}" destId="{A8F8BB22-76AD-425E-9D83-AC50454BE277}" srcOrd="0" destOrd="0" presId="urn:microsoft.com/office/officeart/2008/layout/NameandTitleOrganizationalChart"/>
    <dgm:cxn modelId="{473C1C66-C976-4CA1-8429-12BCE64AA340}" type="presParOf" srcId="{A8F8BB22-76AD-425E-9D83-AC50454BE277}" destId="{944A3874-55D2-4C26-A2D9-1755CB34F44C}" srcOrd="0" destOrd="0" presId="urn:microsoft.com/office/officeart/2008/layout/NameandTitleOrganizationalChart"/>
    <dgm:cxn modelId="{DCF267BD-9E14-46A6-8A9D-9DF3EB546E0E}" type="presParOf" srcId="{A8F8BB22-76AD-425E-9D83-AC50454BE277}" destId="{519E31E8-E1D8-43F9-BCF5-139D1B541613}" srcOrd="1" destOrd="0" presId="urn:microsoft.com/office/officeart/2008/layout/NameandTitleOrganizationalChart"/>
    <dgm:cxn modelId="{74CFDA6C-468F-443A-B14B-D07BD00B8B66}" type="presParOf" srcId="{A8F8BB22-76AD-425E-9D83-AC50454BE277}" destId="{B1BDF7F3-E770-46D9-A969-23F770C8EDB5}" srcOrd="2" destOrd="0" presId="urn:microsoft.com/office/officeart/2008/layout/NameandTitleOrganizationalChart"/>
    <dgm:cxn modelId="{AFDC82EA-DA6C-4B4F-9ACD-7EC03DD2C9F1}" type="presParOf" srcId="{7E4AF983-A40B-4036-BA70-6892674603C4}" destId="{111B3D26-F779-47E6-8D1C-84DB14E8020E}" srcOrd="1" destOrd="0" presId="urn:microsoft.com/office/officeart/2008/layout/NameandTitleOrganizationalChart"/>
    <dgm:cxn modelId="{92FAFB57-7A03-4E95-9ED3-81E50048063E}" type="presParOf" srcId="{7E4AF983-A40B-4036-BA70-6892674603C4}" destId="{B32CD6AC-CF43-4FFE-B0E5-EC21FBDF5D21}" srcOrd="2" destOrd="0" presId="urn:microsoft.com/office/officeart/2008/layout/NameandTitleOrganizationalChart"/>
    <dgm:cxn modelId="{BF2C25BD-086B-41E3-BB60-D2EF452E2227}" type="presParOf" srcId="{D5766D68-9056-4060-BA91-3CCCAC055AF6}" destId="{F9B1DAC9-A6D6-4AEA-9C1C-A519DCA63A7E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1FB091-6F61-44FB-8182-F7B984B7C4E4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1682223E-D182-4E15-A75D-F079F750B554}">
      <dgm:prSet phldrT="[Text]"/>
      <dgm:spPr/>
      <dgm:t>
        <a:bodyPr/>
        <a:lstStyle/>
        <a:p>
          <a:r>
            <a:rPr lang="de-CH" dirty="0"/>
            <a:t>Auftraggeber</a:t>
          </a:r>
        </a:p>
      </dgm:t>
    </dgm:pt>
    <dgm:pt modelId="{A5A487F5-5EC2-4C90-99AA-7A0067C5EBFF}" type="parTrans" cxnId="{2B18F2DF-88DD-4B19-A576-CA6BF6204CD3}">
      <dgm:prSet/>
      <dgm:spPr/>
      <dgm:t>
        <a:bodyPr/>
        <a:lstStyle/>
        <a:p>
          <a:endParaRPr lang="de-CH"/>
        </a:p>
      </dgm:t>
    </dgm:pt>
    <dgm:pt modelId="{E70B4E2E-980A-4DD4-ACE5-E9FCB40A1A81}" type="sibTrans" cxnId="{2B18F2DF-88DD-4B19-A576-CA6BF6204CD3}">
      <dgm:prSet/>
      <dgm:spPr/>
      <dgm:t>
        <a:bodyPr/>
        <a:lstStyle/>
        <a:p>
          <a:r>
            <a:rPr lang="de-CH" dirty="0"/>
            <a:t>Laura</a:t>
          </a:r>
        </a:p>
      </dgm:t>
    </dgm:pt>
    <dgm:pt modelId="{71CA3E12-FBBD-4B3C-B092-AD1B24E33219}">
      <dgm:prSet phldrT="[Text]"/>
      <dgm:spPr/>
      <dgm:t>
        <a:bodyPr/>
        <a:lstStyle/>
        <a:p>
          <a:r>
            <a:rPr lang="de-CH" dirty="0"/>
            <a:t>Projektleiter</a:t>
          </a:r>
        </a:p>
      </dgm:t>
    </dgm:pt>
    <dgm:pt modelId="{6C52243C-FB38-4B1D-8C12-D83CDA99D04D}" type="parTrans" cxnId="{50BE116E-78E9-4DDE-AE3E-7B44A80718B5}">
      <dgm:prSet/>
      <dgm:spPr/>
      <dgm:t>
        <a:bodyPr/>
        <a:lstStyle/>
        <a:p>
          <a:endParaRPr lang="de-CH"/>
        </a:p>
      </dgm:t>
    </dgm:pt>
    <dgm:pt modelId="{B88B5E95-E0FE-488E-AA52-01D9AD2A9B8B}" type="sibTrans" cxnId="{50BE116E-78E9-4DDE-AE3E-7B44A80718B5}">
      <dgm:prSet/>
      <dgm:spPr/>
      <dgm:t>
        <a:bodyPr/>
        <a:lstStyle/>
        <a:p>
          <a:r>
            <a:rPr lang="de-CH" dirty="0"/>
            <a:t>Leandra</a:t>
          </a:r>
        </a:p>
      </dgm:t>
    </dgm:pt>
    <dgm:pt modelId="{D9945A04-831B-4E8B-B792-B4E7E4B709B2}">
      <dgm:prSet phldrT="[Text]"/>
      <dgm:spPr/>
      <dgm:t>
        <a:bodyPr/>
        <a:lstStyle/>
        <a:p>
          <a:r>
            <a:rPr lang="de-CH" dirty="0"/>
            <a:t>P-MA 1</a:t>
          </a:r>
        </a:p>
      </dgm:t>
    </dgm:pt>
    <dgm:pt modelId="{CBD43142-6786-47B4-8FC0-3A967442B88D}" type="parTrans" cxnId="{29DA910D-8B94-4A23-980D-779DB55E7CF8}">
      <dgm:prSet/>
      <dgm:spPr/>
      <dgm:t>
        <a:bodyPr/>
        <a:lstStyle/>
        <a:p>
          <a:endParaRPr lang="de-CH"/>
        </a:p>
      </dgm:t>
    </dgm:pt>
    <dgm:pt modelId="{D0E1FB9D-5820-462B-89E1-DC09D9FE707D}" type="sibTrans" cxnId="{29DA910D-8B94-4A23-980D-779DB55E7CF8}">
      <dgm:prSet/>
      <dgm:spPr/>
      <dgm:t>
        <a:bodyPr/>
        <a:lstStyle/>
        <a:p>
          <a:r>
            <a:rPr lang="de-CH" dirty="0"/>
            <a:t>Yannick</a:t>
          </a:r>
        </a:p>
      </dgm:t>
    </dgm:pt>
    <dgm:pt modelId="{3630C938-13FC-48A2-A886-DECE38DD9B67}">
      <dgm:prSet phldrT="[Text]"/>
      <dgm:spPr/>
      <dgm:t>
        <a:bodyPr/>
        <a:lstStyle/>
        <a:p>
          <a:r>
            <a:rPr lang="de-CH" dirty="0"/>
            <a:t>P-MA 2</a:t>
          </a:r>
        </a:p>
      </dgm:t>
    </dgm:pt>
    <dgm:pt modelId="{9709A6D8-D9BB-4D83-8D49-D219FB090CBA}" type="parTrans" cxnId="{D49F428C-3FC7-476F-A144-2A87A86C52E5}">
      <dgm:prSet/>
      <dgm:spPr/>
      <dgm:t>
        <a:bodyPr/>
        <a:lstStyle/>
        <a:p>
          <a:endParaRPr lang="de-CH"/>
        </a:p>
      </dgm:t>
    </dgm:pt>
    <dgm:pt modelId="{5FBEFD1F-3DAE-40E6-BC27-6BF2576AEEBF}" type="sibTrans" cxnId="{D49F428C-3FC7-476F-A144-2A87A86C52E5}">
      <dgm:prSet/>
      <dgm:spPr/>
      <dgm:t>
        <a:bodyPr/>
        <a:lstStyle/>
        <a:p>
          <a:r>
            <a:rPr lang="de-CH" dirty="0"/>
            <a:t>Valentino</a:t>
          </a:r>
        </a:p>
      </dgm:t>
    </dgm:pt>
    <dgm:pt modelId="{3A7B2499-31E3-449C-905A-3DBC4D1A5548}" type="pres">
      <dgm:prSet presAssocID="{421FB091-6F61-44FB-8182-F7B984B7C4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497825E-E89C-40F9-B541-09C59BE9B78F}" type="pres">
      <dgm:prSet presAssocID="{1682223E-D182-4E15-A75D-F079F750B554}" presName="hierRoot1" presStyleCnt="0">
        <dgm:presLayoutVars>
          <dgm:hierBranch val="init"/>
        </dgm:presLayoutVars>
      </dgm:prSet>
      <dgm:spPr/>
    </dgm:pt>
    <dgm:pt modelId="{98B3FB90-C4AA-4220-88B2-24C46C86957E}" type="pres">
      <dgm:prSet presAssocID="{1682223E-D182-4E15-A75D-F079F750B554}" presName="rootComposite1" presStyleCnt="0"/>
      <dgm:spPr/>
    </dgm:pt>
    <dgm:pt modelId="{8F7B3EC6-E26A-45E6-9EC3-927B9BAE7970}" type="pres">
      <dgm:prSet presAssocID="{1682223E-D182-4E15-A75D-F079F750B554}" presName="rootText1" presStyleLbl="node0" presStyleIdx="0" presStyleCnt="1">
        <dgm:presLayoutVars>
          <dgm:chMax/>
          <dgm:chPref val="3"/>
        </dgm:presLayoutVars>
      </dgm:prSet>
      <dgm:spPr/>
    </dgm:pt>
    <dgm:pt modelId="{2E4E49CB-5F10-46DC-A144-EEA00BBE6E1D}" type="pres">
      <dgm:prSet presAssocID="{1682223E-D182-4E15-A75D-F079F750B554}" presName="titleText1" presStyleLbl="fgAcc0" presStyleIdx="0" presStyleCnt="1">
        <dgm:presLayoutVars>
          <dgm:chMax val="0"/>
          <dgm:chPref val="0"/>
        </dgm:presLayoutVars>
      </dgm:prSet>
      <dgm:spPr/>
    </dgm:pt>
    <dgm:pt modelId="{43090FDD-B5A3-4B37-AD95-A58A5337E0C3}" type="pres">
      <dgm:prSet presAssocID="{1682223E-D182-4E15-A75D-F079F750B554}" presName="rootConnector1" presStyleLbl="node1" presStyleIdx="0" presStyleCnt="3"/>
      <dgm:spPr/>
    </dgm:pt>
    <dgm:pt modelId="{FE271704-F6A5-4878-B122-9B0333022F24}" type="pres">
      <dgm:prSet presAssocID="{1682223E-D182-4E15-A75D-F079F750B554}" presName="hierChild2" presStyleCnt="0"/>
      <dgm:spPr/>
    </dgm:pt>
    <dgm:pt modelId="{1FA5B674-564C-46AF-BD42-D9771A161D7C}" type="pres">
      <dgm:prSet presAssocID="{6C52243C-FB38-4B1D-8C12-D83CDA99D04D}" presName="Name37" presStyleLbl="parChTrans1D2" presStyleIdx="0" presStyleCnt="1"/>
      <dgm:spPr/>
    </dgm:pt>
    <dgm:pt modelId="{AE18195C-7C2C-4369-866F-B8518625F86C}" type="pres">
      <dgm:prSet presAssocID="{71CA3E12-FBBD-4B3C-B092-AD1B24E33219}" presName="hierRoot2" presStyleCnt="0">
        <dgm:presLayoutVars>
          <dgm:hierBranch val="init"/>
        </dgm:presLayoutVars>
      </dgm:prSet>
      <dgm:spPr/>
    </dgm:pt>
    <dgm:pt modelId="{9B3FE8FB-ED8F-4F78-862E-1C78B9DB6999}" type="pres">
      <dgm:prSet presAssocID="{71CA3E12-FBBD-4B3C-B092-AD1B24E33219}" presName="rootComposite" presStyleCnt="0"/>
      <dgm:spPr/>
    </dgm:pt>
    <dgm:pt modelId="{B6630991-15A7-478B-8E2D-FF8CB210CFD4}" type="pres">
      <dgm:prSet presAssocID="{71CA3E12-FBBD-4B3C-B092-AD1B24E33219}" presName="rootText" presStyleLbl="node1" presStyleIdx="0" presStyleCnt="3">
        <dgm:presLayoutVars>
          <dgm:chMax/>
          <dgm:chPref val="3"/>
        </dgm:presLayoutVars>
      </dgm:prSet>
      <dgm:spPr/>
    </dgm:pt>
    <dgm:pt modelId="{E2B260D3-9BAD-419A-A892-0CE31C976751}" type="pres">
      <dgm:prSet presAssocID="{71CA3E12-FBBD-4B3C-B092-AD1B24E33219}" presName="titleText2" presStyleLbl="fgAcc1" presStyleIdx="0" presStyleCnt="3">
        <dgm:presLayoutVars>
          <dgm:chMax val="0"/>
          <dgm:chPref val="0"/>
        </dgm:presLayoutVars>
      </dgm:prSet>
      <dgm:spPr/>
    </dgm:pt>
    <dgm:pt modelId="{2A186E36-F60D-4A9F-94F3-B81EDE04B00E}" type="pres">
      <dgm:prSet presAssocID="{71CA3E12-FBBD-4B3C-B092-AD1B24E33219}" presName="rootConnector" presStyleLbl="node2" presStyleIdx="0" presStyleCnt="0"/>
      <dgm:spPr/>
    </dgm:pt>
    <dgm:pt modelId="{EE8FC561-3359-469A-8BF1-35F6152F66C9}" type="pres">
      <dgm:prSet presAssocID="{71CA3E12-FBBD-4B3C-B092-AD1B24E33219}" presName="hierChild4" presStyleCnt="0"/>
      <dgm:spPr/>
    </dgm:pt>
    <dgm:pt modelId="{48F08185-C7C2-47E5-BEAF-D5E78D749427}" type="pres">
      <dgm:prSet presAssocID="{CBD43142-6786-47B4-8FC0-3A967442B88D}" presName="Name37" presStyleLbl="parChTrans1D3" presStyleIdx="0" presStyleCnt="2"/>
      <dgm:spPr/>
    </dgm:pt>
    <dgm:pt modelId="{9CA1C667-7ED8-4A11-8E4D-B223C34047D1}" type="pres">
      <dgm:prSet presAssocID="{D9945A04-831B-4E8B-B792-B4E7E4B709B2}" presName="hierRoot2" presStyleCnt="0">
        <dgm:presLayoutVars>
          <dgm:hierBranch val="init"/>
        </dgm:presLayoutVars>
      </dgm:prSet>
      <dgm:spPr/>
    </dgm:pt>
    <dgm:pt modelId="{B46B1A11-FD0C-4CF5-8D35-DF39E02AA643}" type="pres">
      <dgm:prSet presAssocID="{D9945A04-831B-4E8B-B792-B4E7E4B709B2}" presName="rootComposite" presStyleCnt="0"/>
      <dgm:spPr/>
    </dgm:pt>
    <dgm:pt modelId="{F8204618-41BD-444F-958A-67C90EAC9EFD}" type="pres">
      <dgm:prSet presAssocID="{D9945A04-831B-4E8B-B792-B4E7E4B709B2}" presName="rootText" presStyleLbl="node1" presStyleIdx="1" presStyleCnt="3">
        <dgm:presLayoutVars>
          <dgm:chMax/>
          <dgm:chPref val="3"/>
        </dgm:presLayoutVars>
      </dgm:prSet>
      <dgm:spPr/>
    </dgm:pt>
    <dgm:pt modelId="{B58F8554-B1EF-4D97-9041-DF14BD2119F9}" type="pres">
      <dgm:prSet presAssocID="{D9945A04-831B-4E8B-B792-B4E7E4B709B2}" presName="titleText2" presStyleLbl="fgAcc1" presStyleIdx="1" presStyleCnt="3">
        <dgm:presLayoutVars>
          <dgm:chMax val="0"/>
          <dgm:chPref val="0"/>
        </dgm:presLayoutVars>
      </dgm:prSet>
      <dgm:spPr/>
    </dgm:pt>
    <dgm:pt modelId="{C8125BB3-8096-4ABE-B94C-5792C9F9DCB1}" type="pres">
      <dgm:prSet presAssocID="{D9945A04-831B-4E8B-B792-B4E7E4B709B2}" presName="rootConnector" presStyleLbl="node3" presStyleIdx="0" presStyleCnt="0"/>
      <dgm:spPr/>
    </dgm:pt>
    <dgm:pt modelId="{34296B43-9CB3-4311-8C5B-A4EA60E9877E}" type="pres">
      <dgm:prSet presAssocID="{D9945A04-831B-4E8B-B792-B4E7E4B709B2}" presName="hierChild4" presStyleCnt="0"/>
      <dgm:spPr/>
    </dgm:pt>
    <dgm:pt modelId="{FE6586DF-EDD9-432D-9891-BEA3BF5D1B8C}" type="pres">
      <dgm:prSet presAssocID="{D9945A04-831B-4E8B-B792-B4E7E4B709B2}" presName="hierChild5" presStyleCnt="0"/>
      <dgm:spPr/>
    </dgm:pt>
    <dgm:pt modelId="{7C6BE99A-7B1B-4421-B01A-4E2CBB960A6F}" type="pres">
      <dgm:prSet presAssocID="{9709A6D8-D9BB-4D83-8D49-D219FB090CBA}" presName="Name37" presStyleLbl="parChTrans1D3" presStyleIdx="1" presStyleCnt="2"/>
      <dgm:spPr/>
    </dgm:pt>
    <dgm:pt modelId="{073D1093-6F5D-4042-A4F3-B5532DF390B6}" type="pres">
      <dgm:prSet presAssocID="{3630C938-13FC-48A2-A886-DECE38DD9B67}" presName="hierRoot2" presStyleCnt="0">
        <dgm:presLayoutVars>
          <dgm:hierBranch val="init"/>
        </dgm:presLayoutVars>
      </dgm:prSet>
      <dgm:spPr/>
    </dgm:pt>
    <dgm:pt modelId="{6D0B1C02-6043-4912-81A1-8B93A587FD3F}" type="pres">
      <dgm:prSet presAssocID="{3630C938-13FC-48A2-A886-DECE38DD9B67}" presName="rootComposite" presStyleCnt="0"/>
      <dgm:spPr/>
    </dgm:pt>
    <dgm:pt modelId="{5E25A6EB-9D0E-4CBD-A0AA-37800451BD01}" type="pres">
      <dgm:prSet presAssocID="{3630C938-13FC-48A2-A886-DECE38DD9B67}" presName="rootText" presStyleLbl="node1" presStyleIdx="2" presStyleCnt="3">
        <dgm:presLayoutVars>
          <dgm:chMax/>
          <dgm:chPref val="3"/>
        </dgm:presLayoutVars>
      </dgm:prSet>
      <dgm:spPr/>
    </dgm:pt>
    <dgm:pt modelId="{6E004328-536F-4843-8ED6-5F3DAEFB2F58}" type="pres">
      <dgm:prSet presAssocID="{3630C938-13FC-48A2-A886-DECE38DD9B67}" presName="titleText2" presStyleLbl="fgAcc1" presStyleIdx="2" presStyleCnt="3">
        <dgm:presLayoutVars>
          <dgm:chMax val="0"/>
          <dgm:chPref val="0"/>
        </dgm:presLayoutVars>
      </dgm:prSet>
      <dgm:spPr/>
    </dgm:pt>
    <dgm:pt modelId="{25771395-3D1A-4950-82A9-0EF4ADBD5E6D}" type="pres">
      <dgm:prSet presAssocID="{3630C938-13FC-48A2-A886-DECE38DD9B67}" presName="rootConnector" presStyleLbl="node3" presStyleIdx="0" presStyleCnt="0"/>
      <dgm:spPr/>
    </dgm:pt>
    <dgm:pt modelId="{3EF45A09-108F-4BB2-A280-A8623610112A}" type="pres">
      <dgm:prSet presAssocID="{3630C938-13FC-48A2-A886-DECE38DD9B67}" presName="hierChild4" presStyleCnt="0"/>
      <dgm:spPr/>
    </dgm:pt>
    <dgm:pt modelId="{49776F14-1FCE-47BC-A554-1786614023B0}" type="pres">
      <dgm:prSet presAssocID="{3630C938-13FC-48A2-A886-DECE38DD9B67}" presName="hierChild5" presStyleCnt="0"/>
      <dgm:spPr/>
    </dgm:pt>
    <dgm:pt modelId="{9FCBDD0E-A1B4-46E7-985D-3BBCFA6282AF}" type="pres">
      <dgm:prSet presAssocID="{71CA3E12-FBBD-4B3C-B092-AD1B24E33219}" presName="hierChild5" presStyleCnt="0"/>
      <dgm:spPr/>
    </dgm:pt>
    <dgm:pt modelId="{77321DFF-1FCB-4860-A31D-0DF37EA8AFED}" type="pres">
      <dgm:prSet presAssocID="{1682223E-D182-4E15-A75D-F079F750B554}" presName="hierChild3" presStyleCnt="0"/>
      <dgm:spPr/>
    </dgm:pt>
  </dgm:ptLst>
  <dgm:cxnLst>
    <dgm:cxn modelId="{29DA910D-8B94-4A23-980D-779DB55E7CF8}" srcId="{71CA3E12-FBBD-4B3C-B092-AD1B24E33219}" destId="{D9945A04-831B-4E8B-B792-B4E7E4B709B2}" srcOrd="0" destOrd="0" parTransId="{CBD43142-6786-47B4-8FC0-3A967442B88D}" sibTransId="{D0E1FB9D-5820-462B-89E1-DC09D9FE707D}"/>
    <dgm:cxn modelId="{5D02AA16-2C62-4C2E-8F0B-C5DAF93EB5B5}" type="presOf" srcId="{E70B4E2E-980A-4DD4-ACE5-E9FCB40A1A81}" destId="{2E4E49CB-5F10-46DC-A144-EEA00BBE6E1D}" srcOrd="0" destOrd="0" presId="urn:microsoft.com/office/officeart/2008/layout/NameandTitleOrganizationalChart"/>
    <dgm:cxn modelId="{5FE90D1A-552E-4F2E-BC40-D9923240D46E}" type="presOf" srcId="{3630C938-13FC-48A2-A886-DECE38DD9B67}" destId="{5E25A6EB-9D0E-4CBD-A0AA-37800451BD01}" srcOrd="0" destOrd="0" presId="urn:microsoft.com/office/officeart/2008/layout/NameandTitleOrganizationalChart"/>
    <dgm:cxn modelId="{59455B22-6C5E-4BE5-BD28-B7FB9FDC70BC}" type="presOf" srcId="{5FBEFD1F-3DAE-40E6-BC27-6BF2576AEEBF}" destId="{6E004328-536F-4843-8ED6-5F3DAEFB2F58}" srcOrd="0" destOrd="0" presId="urn:microsoft.com/office/officeart/2008/layout/NameandTitleOrganizationalChart"/>
    <dgm:cxn modelId="{B8FA415D-984F-4FED-8D36-42655A63BF07}" type="presOf" srcId="{421FB091-6F61-44FB-8182-F7B984B7C4E4}" destId="{3A7B2499-31E3-449C-905A-3DBC4D1A5548}" srcOrd="0" destOrd="0" presId="urn:microsoft.com/office/officeart/2008/layout/NameandTitleOrganizationalChart"/>
    <dgm:cxn modelId="{76FA5048-CD87-40A7-9AA4-7387612B4335}" type="presOf" srcId="{71CA3E12-FBBD-4B3C-B092-AD1B24E33219}" destId="{2A186E36-F60D-4A9F-94F3-B81EDE04B00E}" srcOrd="1" destOrd="0" presId="urn:microsoft.com/office/officeart/2008/layout/NameandTitleOrganizationalChart"/>
    <dgm:cxn modelId="{50BE116E-78E9-4DDE-AE3E-7B44A80718B5}" srcId="{1682223E-D182-4E15-A75D-F079F750B554}" destId="{71CA3E12-FBBD-4B3C-B092-AD1B24E33219}" srcOrd="0" destOrd="0" parTransId="{6C52243C-FB38-4B1D-8C12-D83CDA99D04D}" sibTransId="{B88B5E95-E0FE-488E-AA52-01D9AD2A9B8B}"/>
    <dgm:cxn modelId="{7C90854F-85B5-4C09-8421-6F9A68D42778}" type="presOf" srcId="{CBD43142-6786-47B4-8FC0-3A967442B88D}" destId="{48F08185-C7C2-47E5-BEAF-D5E78D749427}" srcOrd="0" destOrd="0" presId="urn:microsoft.com/office/officeart/2008/layout/NameandTitleOrganizationalChart"/>
    <dgm:cxn modelId="{A141C14F-D426-4F03-BC00-D208C41C9CF0}" type="presOf" srcId="{9709A6D8-D9BB-4D83-8D49-D219FB090CBA}" destId="{7C6BE99A-7B1B-4421-B01A-4E2CBB960A6F}" srcOrd="0" destOrd="0" presId="urn:microsoft.com/office/officeart/2008/layout/NameandTitleOrganizationalChart"/>
    <dgm:cxn modelId="{40B00171-14AE-4036-BA01-AD0CCA09DE88}" type="presOf" srcId="{1682223E-D182-4E15-A75D-F079F750B554}" destId="{43090FDD-B5A3-4B37-AD95-A58A5337E0C3}" srcOrd="1" destOrd="0" presId="urn:microsoft.com/office/officeart/2008/layout/NameandTitleOrganizationalChart"/>
    <dgm:cxn modelId="{2CE92D8A-0C4B-47B8-81A7-3C3E37F13A14}" type="presOf" srcId="{71CA3E12-FBBD-4B3C-B092-AD1B24E33219}" destId="{B6630991-15A7-478B-8E2D-FF8CB210CFD4}" srcOrd="0" destOrd="0" presId="urn:microsoft.com/office/officeart/2008/layout/NameandTitleOrganizationalChart"/>
    <dgm:cxn modelId="{D49F428C-3FC7-476F-A144-2A87A86C52E5}" srcId="{71CA3E12-FBBD-4B3C-B092-AD1B24E33219}" destId="{3630C938-13FC-48A2-A886-DECE38DD9B67}" srcOrd="1" destOrd="0" parTransId="{9709A6D8-D9BB-4D83-8D49-D219FB090CBA}" sibTransId="{5FBEFD1F-3DAE-40E6-BC27-6BF2576AEEBF}"/>
    <dgm:cxn modelId="{695A7D97-F2DA-45FA-8FC2-5DE9C07923A1}" type="presOf" srcId="{3630C938-13FC-48A2-A886-DECE38DD9B67}" destId="{25771395-3D1A-4950-82A9-0EF4ADBD5E6D}" srcOrd="1" destOrd="0" presId="urn:microsoft.com/office/officeart/2008/layout/NameandTitleOrganizationalChart"/>
    <dgm:cxn modelId="{C1F755A6-932A-4429-B873-0A5C846DC8A5}" type="presOf" srcId="{D9945A04-831B-4E8B-B792-B4E7E4B709B2}" destId="{C8125BB3-8096-4ABE-B94C-5792C9F9DCB1}" srcOrd="1" destOrd="0" presId="urn:microsoft.com/office/officeart/2008/layout/NameandTitleOrganizationalChart"/>
    <dgm:cxn modelId="{B2CC16AB-A4A6-46CC-850C-39ABACFE9DC7}" type="presOf" srcId="{6C52243C-FB38-4B1D-8C12-D83CDA99D04D}" destId="{1FA5B674-564C-46AF-BD42-D9771A161D7C}" srcOrd="0" destOrd="0" presId="urn:microsoft.com/office/officeart/2008/layout/NameandTitleOrganizationalChart"/>
    <dgm:cxn modelId="{7A9DD4C5-4B08-436B-ACBB-85C8E03D8FAF}" type="presOf" srcId="{D0E1FB9D-5820-462B-89E1-DC09D9FE707D}" destId="{B58F8554-B1EF-4D97-9041-DF14BD2119F9}" srcOrd="0" destOrd="0" presId="urn:microsoft.com/office/officeart/2008/layout/NameandTitleOrganizationalChart"/>
    <dgm:cxn modelId="{C466BBD2-E080-4A2B-AC50-8F33DEF48F99}" type="presOf" srcId="{B88B5E95-E0FE-488E-AA52-01D9AD2A9B8B}" destId="{E2B260D3-9BAD-419A-A892-0CE31C976751}" srcOrd="0" destOrd="0" presId="urn:microsoft.com/office/officeart/2008/layout/NameandTitleOrganizationalChart"/>
    <dgm:cxn modelId="{0AAEA3D3-6585-452D-B652-D246B729B058}" type="presOf" srcId="{1682223E-D182-4E15-A75D-F079F750B554}" destId="{8F7B3EC6-E26A-45E6-9EC3-927B9BAE7970}" srcOrd="0" destOrd="0" presId="urn:microsoft.com/office/officeart/2008/layout/NameandTitleOrganizationalChart"/>
    <dgm:cxn modelId="{2BDAD3D4-F566-4846-88A5-3CFF2E76BA81}" type="presOf" srcId="{D9945A04-831B-4E8B-B792-B4E7E4B709B2}" destId="{F8204618-41BD-444F-958A-67C90EAC9EFD}" srcOrd="0" destOrd="0" presId="urn:microsoft.com/office/officeart/2008/layout/NameandTitleOrganizationalChart"/>
    <dgm:cxn modelId="{2B18F2DF-88DD-4B19-A576-CA6BF6204CD3}" srcId="{421FB091-6F61-44FB-8182-F7B984B7C4E4}" destId="{1682223E-D182-4E15-A75D-F079F750B554}" srcOrd="0" destOrd="0" parTransId="{A5A487F5-5EC2-4C90-99AA-7A0067C5EBFF}" sibTransId="{E70B4E2E-980A-4DD4-ACE5-E9FCB40A1A81}"/>
    <dgm:cxn modelId="{994551CE-A3FE-4018-BBA6-4FD4E5EE557B}" type="presParOf" srcId="{3A7B2499-31E3-449C-905A-3DBC4D1A5548}" destId="{E497825E-E89C-40F9-B541-09C59BE9B78F}" srcOrd="0" destOrd="0" presId="urn:microsoft.com/office/officeart/2008/layout/NameandTitleOrganizationalChart"/>
    <dgm:cxn modelId="{BDB7E473-F4AC-4E34-82E8-47B5C575C8F6}" type="presParOf" srcId="{E497825E-E89C-40F9-B541-09C59BE9B78F}" destId="{98B3FB90-C4AA-4220-88B2-24C46C86957E}" srcOrd="0" destOrd="0" presId="urn:microsoft.com/office/officeart/2008/layout/NameandTitleOrganizationalChart"/>
    <dgm:cxn modelId="{AE20EE4B-0C70-4E6D-8490-01D5D95764AB}" type="presParOf" srcId="{98B3FB90-C4AA-4220-88B2-24C46C86957E}" destId="{8F7B3EC6-E26A-45E6-9EC3-927B9BAE7970}" srcOrd="0" destOrd="0" presId="urn:microsoft.com/office/officeart/2008/layout/NameandTitleOrganizationalChart"/>
    <dgm:cxn modelId="{C45FE006-5260-4557-B1BE-27E474F9EE3D}" type="presParOf" srcId="{98B3FB90-C4AA-4220-88B2-24C46C86957E}" destId="{2E4E49CB-5F10-46DC-A144-EEA00BBE6E1D}" srcOrd="1" destOrd="0" presId="urn:microsoft.com/office/officeart/2008/layout/NameandTitleOrganizationalChart"/>
    <dgm:cxn modelId="{31A203C7-637A-4CAB-9A93-685EA23D3F32}" type="presParOf" srcId="{98B3FB90-C4AA-4220-88B2-24C46C86957E}" destId="{43090FDD-B5A3-4B37-AD95-A58A5337E0C3}" srcOrd="2" destOrd="0" presId="urn:microsoft.com/office/officeart/2008/layout/NameandTitleOrganizationalChart"/>
    <dgm:cxn modelId="{7A20F927-2952-4CED-97A4-6893A6FFCD18}" type="presParOf" srcId="{E497825E-E89C-40F9-B541-09C59BE9B78F}" destId="{FE271704-F6A5-4878-B122-9B0333022F24}" srcOrd="1" destOrd="0" presId="urn:microsoft.com/office/officeart/2008/layout/NameandTitleOrganizationalChart"/>
    <dgm:cxn modelId="{4EF88B69-BC1A-44FA-A5B7-9EEE8CA1F78D}" type="presParOf" srcId="{FE271704-F6A5-4878-B122-9B0333022F24}" destId="{1FA5B674-564C-46AF-BD42-D9771A161D7C}" srcOrd="0" destOrd="0" presId="urn:microsoft.com/office/officeart/2008/layout/NameandTitleOrganizationalChart"/>
    <dgm:cxn modelId="{F9239605-9441-4888-A8F4-11D72D548976}" type="presParOf" srcId="{FE271704-F6A5-4878-B122-9B0333022F24}" destId="{AE18195C-7C2C-4369-866F-B8518625F86C}" srcOrd="1" destOrd="0" presId="urn:microsoft.com/office/officeart/2008/layout/NameandTitleOrganizationalChart"/>
    <dgm:cxn modelId="{58DE9C6D-EB4C-4FE9-8E0B-D60CDA8971EC}" type="presParOf" srcId="{AE18195C-7C2C-4369-866F-B8518625F86C}" destId="{9B3FE8FB-ED8F-4F78-862E-1C78B9DB6999}" srcOrd="0" destOrd="0" presId="urn:microsoft.com/office/officeart/2008/layout/NameandTitleOrganizationalChart"/>
    <dgm:cxn modelId="{B8981C46-8CC9-4351-BFF3-B6B08662AB6E}" type="presParOf" srcId="{9B3FE8FB-ED8F-4F78-862E-1C78B9DB6999}" destId="{B6630991-15A7-478B-8E2D-FF8CB210CFD4}" srcOrd="0" destOrd="0" presId="urn:microsoft.com/office/officeart/2008/layout/NameandTitleOrganizationalChart"/>
    <dgm:cxn modelId="{A9E63C2B-D546-4158-A190-04679C975BF8}" type="presParOf" srcId="{9B3FE8FB-ED8F-4F78-862E-1C78B9DB6999}" destId="{E2B260D3-9BAD-419A-A892-0CE31C976751}" srcOrd="1" destOrd="0" presId="urn:microsoft.com/office/officeart/2008/layout/NameandTitleOrganizationalChart"/>
    <dgm:cxn modelId="{6C38E24D-F79E-4A2A-9223-DC5287143399}" type="presParOf" srcId="{9B3FE8FB-ED8F-4F78-862E-1C78B9DB6999}" destId="{2A186E36-F60D-4A9F-94F3-B81EDE04B00E}" srcOrd="2" destOrd="0" presId="urn:microsoft.com/office/officeart/2008/layout/NameandTitleOrganizationalChart"/>
    <dgm:cxn modelId="{B8B7AD41-5B45-4427-8D66-25D9DD8015C0}" type="presParOf" srcId="{AE18195C-7C2C-4369-866F-B8518625F86C}" destId="{EE8FC561-3359-469A-8BF1-35F6152F66C9}" srcOrd="1" destOrd="0" presId="urn:microsoft.com/office/officeart/2008/layout/NameandTitleOrganizationalChart"/>
    <dgm:cxn modelId="{AB00A3F2-5802-4F57-A680-DCB94CEAED2F}" type="presParOf" srcId="{EE8FC561-3359-469A-8BF1-35F6152F66C9}" destId="{48F08185-C7C2-47E5-BEAF-D5E78D749427}" srcOrd="0" destOrd="0" presId="urn:microsoft.com/office/officeart/2008/layout/NameandTitleOrganizationalChart"/>
    <dgm:cxn modelId="{32F716DC-AB89-43C8-8BAA-3B0A6515954E}" type="presParOf" srcId="{EE8FC561-3359-469A-8BF1-35F6152F66C9}" destId="{9CA1C667-7ED8-4A11-8E4D-B223C34047D1}" srcOrd="1" destOrd="0" presId="urn:microsoft.com/office/officeart/2008/layout/NameandTitleOrganizationalChart"/>
    <dgm:cxn modelId="{183D6D30-7BB4-49E2-9E6D-86BBD51BFB79}" type="presParOf" srcId="{9CA1C667-7ED8-4A11-8E4D-B223C34047D1}" destId="{B46B1A11-FD0C-4CF5-8D35-DF39E02AA643}" srcOrd="0" destOrd="0" presId="urn:microsoft.com/office/officeart/2008/layout/NameandTitleOrganizationalChart"/>
    <dgm:cxn modelId="{0085E099-AFC7-4FF2-B272-DFEE369883F2}" type="presParOf" srcId="{B46B1A11-FD0C-4CF5-8D35-DF39E02AA643}" destId="{F8204618-41BD-444F-958A-67C90EAC9EFD}" srcOrd="0" destOrd="0" presId="urn:microsoft.com/office/officeart/2008/layout/NameandTitleOrganizationalChart"/>
    <dgm:cxn modelId="{70FE4016-2811-4B6B-B2F5-0EB72C70771E}" type="presParOf" srcId="{B46B1A11-FD0C-4CF5-8D35-DF39E02AA643}" destId="{B58F8554-B1EF-4D97-9041-DF14BD2119F9}" srcOrd="1" destOrd="0" presId="urn:microsoft.com/office/officeart/2008/layout/NameandTitleOrganizationalChart"/>
    <dgm:cxn modelId="{553FD457-2168-4F90-9660-1318097E48E7}" type="presParOf" srcId="{B46B1A11-FD0C-4CF5-8D35-DF39E02AA643}" destId="{C8125BB3-8096-4ABE-B94C-5792C9F9DCB1}" srcOrd="2" destOrd="0" presId="urn:microsoft.com/office/officeart/2008/layout/NameandTitleOrganizationalChart"/>
    <dgm:cxn modelId="{F69520D4-442D-4175-B7AF-44824610F898}" type="presParOf" srcId="{9CA1C667-7ED8-4A11-8E4D-B223C34047D1}" destId="{34296B43-9CB3-4311-8C5B-A4EA60E9877E}" srcOrd="1" destOrd="0" presId="urn:microsoft.com/office/officeart/2008/layout/NameandTitleOrganizationalChart"/>
    <dgm:cxn modelId="{7D373DC5-9A45-431D-A9AC-1FF49F816C0B}" type="presParOf" srcId="{9CA1C667-7ED8-4A11-8E4D-B223C34047D1}" destId="{FE6586DF-EDD9-432D-9891-BEA3BF5D1B8C}" srcOrd="2" destOrd="0" presId="urn:microsoft.com/office/officeart/2008/layout/NameandTitleOrganizationalChart"/>
    <dgm:cxn modelId="{20618418-D35E-4CA1-B641-037A98172631}" type="presParOf" srcId="{EE8FC561-3359-469A-8BF1-35F6152F66C9}" destId="{7C6BE99A-7B1B-4421-B01A-4E2CBB960A6F}" srcOrd="2" destOrd="0" presId="urn:microsoft.com/office/officeart/2008/layout/NameandTitleOrganizationalChart"/>
    <dgm:cxn modelId="{21974C89-F187-4BEA-988C-E584267E3E50}" type="presParOf" srcId="{EE8FC561-3359-469A-8BF1-35F6152F66C9}" destId="{073D1093-6F5D-4042-A4F3-B5532DF390B6}" srcOrd="3" destOrd="0" presId="urn:microsoft.com/office/officeart/2008/layout/NameandTitleOrganizationalChart"/>
    <dgm:cxn modelId="{EDE92CF7-C495-4A92-951B-DD4B60D52019}" type="presParOf" srcId="{073D1093-6F5D-4042-A4F3-B5532DF390B6}" destId="{6D0B1C02-6043-4912-81A1-8B93A587FD3F}" srcOrd="0" destOrd="0" presId="urn:microsoft.com/office/officeart/2008/layout/NameandTitleOrganizationalChart"/>
    <dgm:cxn modelId="{2011172E-55BC-4C96-AE51-1E88438C0737}" type="presParOf" srcId="{6D0B1C02-6043-4912-81A1-8B93A587FD3F}" destId="{5E25A6EB-9D0E-4CBD-A0AA-37800451BD01}" srcOrd="0" destOrd="0" presId="urn:microsoft.com/office/officeart/2008/layout/NameandTitleOrganizationalChart"/>
    <dgm:cxn modelId="{AFE78521-A6CE-4F32-B05B-0A1EE9C0D558}" type="presParOf" srcId="{6D0B1C02-6043-4912-81A1-8B93A587FD3F}" destId="{6E004328-536F-4843-8ED6-5F3DAEFB2F58}" srcOrd="1" destOrd="0" presId="urn:microsoft.com/office/officeart/2008/layout/NameandTitleOrganizationalChart"/>
    <dgm:cxn modelId="{C896800D-2847-4E6C-94A2-81B1ED7C6CBD}" type="presParOf" srcId="{6D0B1C02-6043-4912-81A1-8B93A587FD3F}" destId="{25771395-3D1A-4950-82A9-0EF4ADBD5E6D}" srcOrd="2" destOrd="0" presId="urn:microsoft.com/office/officeart/2008/layout/NameandTitleOrganizationalChart"/>
    <dgm:cxn modelId="{85E5AD9B-92B6-4571-9D64-A4C083F33B03}" type="presParOf" srcId="{073D1093-6F5D-4042-A4F3-B5532DF390B6}" destId="{3EF45A09-108F-4BB2-A280-A8623610112A}" srcOrd="1" destOrd="0" presId="urn:microsoft.com/office/officeart/2008/layout/NameandTitleOrganizationalChart"/>
    <dgm:cxn modelId="{EA67045A-387C-4E08-A748-6D998B425492}" type="presParOf" srcId="{073D1093-6F5D-4042-A4F3-B5532DF390B6}" destId="{49776F14-1FCE-47BC-A554-1786614023B0}" srcOrd="2" destOrd="0" presId="urn:microsoft.com/office/officeart/2008/layout/NameandTitleOrganizationalChart"/>
    <dgm:cxn modelId="{BF4D8C12-F764-45D9-BDD7-36BA440D467B}" type="presParOf" srcId="{AE18195C-7C2C-4369-866F-B8518625F86C}" destId="{9FCBDD0E-A1B4-46E7-985D-3BBCFA6282AF}" srcOrd="2" destOrd="0" presId="urn:microsoft.com/office/officeart/2008/layout/NameandTitleOrganizationalChart"/>
    <dgm:cxn modelId="{37C46C76-97B2-4857-9B85-69BA00BD9337}" type="presParOf" srcId="{E497825E-E89C-40F9-B541-09C59BE9B78F}" destId="{77321DFF-1FCB-4860-A31D-0DF37EA8AFED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228B7-3832-488F-98E8-96D70A2D9283}">
      <dsp:nvSpPr>
        <dsp:cNvPr id="0" name=""/>
        <dsp:cNvSpPr/>
      </dsp:nvSpPr>
      <dsp:spPr>
        <a:xfrm>
          <a:off x="3958686" y="1473390"/>
          <a:ext cx="2825825" cy="630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629"/>
              </a:lnTo>
              <a:lnTo>
                <a:pt x="2825825" y="375629"/>
              </a:lnTo>
              <a:lnTo>
                <a:pt x="2825825" y="6300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3C5940-1EB1-4140-AD5F-2CEE6D491D48}">
      <dsp:nvSpPr>
        <dsp:cNvPr id="0" name=""/>
        <dsp:cNvSpPr/>
      </dsp:nvSpPr>
      <dsp:spPr>
        <a:xfrm>
          <a:off x="3912966" y="1473390"/>
          <a:ext cx="91440" cy="6300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00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A0FC99-8975-42F5-A125-C868F20C3E8A}">
      <dsp:nvSpPr>
        <dsp:cNvPr id="0" name=""/>
        <dsp:cNvSpPr/>
      </dsp:nvSpPr>
      <dsp:spPr>
        <a:xfrm>
          <a:off x="1087141" y="3194017"/>
          <a:ext cx="91440" cy="6300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00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18740-860B-4A4D-B81B-AC4BED4DB102}">
      <dsp:nvSpPr>
        <dsp:cNvPr id="0" name=""/>
        <dsp:cNvSpPr/>
      </dsp:nvSpPr>
      <dsp:spPr>
        <a:xfrm>
          <a:off x="1132861" y="1473390"/>
          <a:ext cx="2825825" cy="630088"/>
        </a:xfrm>
        <a:custGeom>
          <a:avLst/>
          <a:gdLst/>
          <a:ahLst/>
          <a:cxnLst/>
          <a:rect l="0" t="0" r="0" b="0"/>
          <a:pathLst>
            <a:path>
              <a:moveTo>
                <a:pt x="2825825" y="0"/>
              </a:moveTo>
              <a:lnTo>
                <a:pt x="2825825" y="375629"/>
              </a:lnTo>
              <a:lnTo>
                <a:pt x="0" y="375629"/>
              </a:lnTo>
              <a:lnTo>
                <a:pt x="0" y="6300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D2152-FD12-4A3C-80EE-8CB173C0D3C0}">
      <dsp:nvSpPr>
        <dsp:cNvPr id="0" name=""/>
        <dsp:cNvSpPr/>
      </dsp:nvSpPr>
      <dsp:spPr>
        <a:xfrm>
          <a:off x="2905546" y="382852"/>
          <a:ext cx="2106279" cy="1090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5388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dirty="0"/>
            <a:t>Projektleiter</a:t>
          </a:r>
        </a:p>
      </dsp:txBody>
      <dsp:txXfrm>
        <a:off x="2905546" y="382852"/>
        <a:ext cx="2106279" cy="1090538"/>
      </dsp:txXfrm>
    </dsp:sp>
    <dsp:sp modelId="{D218FD38-8058-4D2B-9872-08D4A2B23F38}">
      <dsp:nvSpPr>
        <dsp:cNvPr id="0" name=""/>
        <dsp:cNvSpPr/>
      </dsp:nvSpPr>
      <dsp:spPr>
        <a:xfrm>
          <a:off x="3326802" y="1231048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 dirty="0"/>
            <a:t>Daniel Schweiss</a:t>
          </a:r>
        </a:p>
      </dsp:txBody>
      <dsp:txXfrm>
        <a:off x="3326802" y="1231048"/>
        <a:ext cx="1895651" cy="363512"/>
      </dsp:txXfrm>
    </dsp:sp>
    <dsp:sp modelId="{F4967605-39D1-4509-93E5-F97D9E127BE3}">
      <dsp:nvSpPr>
        <dsp:cNvPr id="0" name=""/>
        <dsp:cNvSpPr/>
      </dsp:nvSpPr>
      <dsp:spPr>
        <a:xfrm>
          <a:off x="79721" y="2103479"/>
          <a:ext cx="2106279" cy="1090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5388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dirty="0"/>
            <a:t>Forschung</a:t>
          </a:r>
        </a:p>
      </dsp:txBody>
      <dsp:txXfrm>
        <a:off x="79721" y="2103479"/>
        <a:ext cx="2106279" cy="1090538"/>
      </dsp:txXfrm>
    </dsp:sp>
    <dsp:sp modelId="{3CD9D204-94A7-4BB3-ACFA-CBB6C4B00341}">
      <dsp:nvSpPr>
        <dsp:cNvPr id="0" name=""/>
        <dsp:cNvSpPr/>
      </dsp:nvSpPr>
      <dsp:spPr>
        <a:xfrm>
          <a:off x="500977" y="2951675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Valentino Panico</a:t>
          </a:r>
        </a:p>
      </dsp:txBody>
      <dsp:txXfrm>
        <a:off x="500977" y="2951675"/>
        <a:ext cx="1895651" cy="363512"/>
      </dsp:txXfrm>
    </dsp:sp>
    <dsp:sp modelId="{F144969F-C677-4E9F-8B2F-678129040648}">
      <dsp:nvSpPr>
        <dsp:cNvPr id="0" name=""/>
        <dsp:cNvSpPr/>
      </dsp:nvSpPr>
      <dsp:spPr>
        <a:xfrm>
          <a:off x="79721" y="3824105"/>
          <a:ext cx="2106279" cy="1090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5388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dirty="0"/>
            <a:t>Unterstützer</a:t>
          </a:r>
        </a:p>
      </dsp:txBody>
      <dsp:txXfrm>
        <a:off x="79721" y="3824105"/>
        <a:ext cx="2106279" cy="1090538"/>
      </dsp:txXfrm>
    </dsp:sp>
    <dsp:sp modelId="{57FF88F2-DECA-415C-95E6-6092FF2A8764}">
      <dsp:nvSpPr>
        <dsp:cNvPr id="0" name=""/>
        <dsp:cNvSpPr/>
      </dsp:nvSpPr>
      <dsp:spPr>
        <a:xfrm>
          <a:off x="500977" y="4672302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300" kern="1200" dirty="0" err="1"/>
            <a:t>Joschjia</a:t>
          </a:r>
          <a:r>
            <a:rPr lang="de-CH" sz="2300" kern="1200" dirty="0"/>
            <a:t> Gruss</a:t>
          </a:r>
        </a:p>
      </dsp:txBody>
      <dsp:txXfrm>
        <a:off x="500977" y="4672302"/>
        <a:ext cx="1895651" cy="363512"/>
      </dsp:txXfrm>
    </dsp:sp>
    <dsp:sp modelId="{FD65156C-F4FC-48C3-B660-CF771BB68F9E}">
      <dsp:nvSpPr>
        <dsp:cNvPr id="0" name=""/>
        <dsp:cNvSpPr/>
      </dsp:nvSpPr>
      <dsp:spPr>
        <a:xfrm>
          <a:off x="2905546" y="2103479"/>
          <a:ext cx="2106279" cy="1090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5388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dirty="0"/>
            <a:t>Beschaffung</a:t>
          </a:r>
        </a:p>
      </dsp:txBody>
      <dsp:txXfrm>
        <a:off x="2905546" y="2103479"/>
        <a:ext cx="2106279" cy="1090538"/>
      </dsp:txXfrm>
    </dsp:sp>
    <dsp:sp modelId="{F8AEFD1B-CE07-4DFC-B614-F5F93EB33D5A}">
      <dsp:nvSpPr>
        <dsp:cNvPr id="0" name=""/>
        <dsp:cNvSpPr/>
      </dsp:nvSpPr>
      <dsp:spPr>
        <a:xfrm>
          <a:off x="3326802" y="2951675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 err="1"/>
            <a:t>Maceo</a:t>
          </a:r>
          <a:r>
            <a:rPr lang="de-CH" sz="2000" kern="1200" dirty="0"/>
            <a:t> </a:t>
          </a:r>
          <a:r>
            <a:rPr lang="de-CH" sz="2000" kern="1200" dirty="0" err="1"/>
            <a:t>Iacobozzi</a:t>
          </a:r>
          <a:endParaRPr lang="de-CH" sz="2000" kern="1200" dirty="0"/>
        </a:p>
      </dsp:txBody>
      <dsp:txXfrm>
        <a:off x="3326802" y="2951675"/>
        <a:ext cx="1895651" cy="363512"/>
      </dsp:txXfrm>
    </dsp:sp>
    <dsp:sp modelId="{944A3874-55D2-4C26-A2D9-1755CB34F44C}">
      <dsp:nvSpPr>
        <dsp:cNvPr id="0" name=""/>
        <dsp:cNvSpPr/>
      </dsp:nvSpPr>
      <dsp:spPr>
        <a:xfrm>
          <a:off x="5731371" y="2103479"/>
          <a:ext cx="2106279" cy="1090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5388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dirty="0"/>
            <a:t>Einsetzung</a:t>
          </a:r>
        </a:p>
      </dsp:txBody>
      <dsp:txXfrm>
        <a:off x="5731371" y="2103479"/>
        <a:ext cx="2106279" cy="1090538"/>
      </dsp:txXfrm>
    </dsp:sp>
    <dsp:sp modelId="{519E31E8-E1D8-43F9-BCF5-139D1B541613}">
      <dsp:nvSpPr>
        <dsp:cNvPr id="0" name=""/>
        <dsp:cNvSpPr/>
      </dsp:nvSpPr>
      <dsp:spPr>
        <a:xfrm>
          <a:off x="6152627" y="2951675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300" kern="1200" dirty="0"/>
            <a:t>Ben Hughes</a:t>
          </a:r>
        </a:p>
      </dsp:txBody>
      <dsp:txXfrm>
        <a:off x="6152627" y="2951675"/>
        <a:ext cx="1895651" cy="3635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BE99A-7B1B-4421-B01A-4E2CBB960A6F}">
      <dsp:nvSpPr>
        <dsp:cNvPr id="0" name=""/>
        <dsp:cNvSpPr/>
      </dsp:nvSpPr>
      <dsp:spPr>
        <a:xfrm>
          <a:off x="3625198" y="3366002"/>
          <a:ext cx="1689920" cy="753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73"/>
              </a:lnTo>
              <a:lnTo>
                <a:pt x="1689920" y="449273"/>
              </a:lnTo>
              <a:lnTo>
                <a:pt x="1689920" y="7536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08185-C7C2-47E5-BEAF-D5E78D749427}">
      <dsp:nvSpPr>
        <dsp:cNvPr id="0" name=""/>
        <dsp:cNvSpPr/>
      </dsp:nvSpPr>
      <dsp:spPr>
        <a:xfrm>
          <a:off x="1935277" y="3366002"/>
          <a:ext cx="1689920" cy="753620"/>
        </a:xfrm>
        <a:custGeom>
          <a:avLst/>
          <a:gdLst/>
          <a:ahLst/>
          <a:cxnLst/>
          <a:rect l="0" t="0" r="0" b="0"/>
          <a:pathLst>
            <a:path>
              <a:moveTo>
                <a:pt x="1689920" y="0"/>
              </a:moveTo>
              <a:lnTo>
                <a:pt x="1689920" y="449273"/>
              </a:lnTo>
              <a:lnTo>
                <a:pt x="0" y="449273"/>
              </a:lnTo>
              <a:lnTo>
                <a:pt x="0" y="7536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5B674-564C-46AF-BD42-D9771A161D7C}">
      <dsp:nvSpPr>
        <dsp:cNvPr id="0" name=""/>
        <dsp:cNvSpPr/>
      </dsp:nvSpPr>
      <dsp:spPr>
        <a:xfrm>
          <a:off x="3579478" y="1308039"/>
          <a:ext cx="91440" cy="7536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36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7B3EC6-E26A-45E6-9EC3-927B9BAE7970}">
      <dsp:nvSpPr>
        <dsp:cNvPr id="0" name=""/>
        <dsp:cNvSpPr/>
      </dsp:nvSpPr>
      <dsp:spPr>
        <a:xfrm>
          <a:off x="2365585" y="3696"/>
          <a:ext cx="2519224" cy="1304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184057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Auftraggeber</a:t>
          </a:r>
        </a:p>
      </dsp:txBody>
      <dsp:txXfrm>
        <a:off x="2365585" y="3696"/>
        <a:ext cx="2519224" cy="1304342"/>
      </dsp:txXfrm>
    </dsp:sp>
    <dsp:sp modelId="{2E4E49CB-5F10-46DC-A144-EEA00BBE6E1D}">
      <dsp:nvSpPr>
        <dsp:cNvPr id="0" name=""/>
        <dsp:cNvSpPr/>
      </dsp:nvSpPr>
      <dsp:spPr>
        <a:xfrm>
          <a:off x="2869430" y="1018185"/>
          <a:ext cx="2267302" cy="434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7780" rIns="71120" bIns="1778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kern="1200" dirty="0"/>
            <a:t>Laura</a:t>
          </a:r>
        </a:p>
      </dsp:txBody>
      <dsp:txXfrm>
        <a:off x="2869430" y="1018185"/>
        <a:ext cx="2267302" cy="434780"/>
      </dsp:txXfrm>
    </dsp:sp>
    <dsp:sp modelId="{B6630991-15A7-478B-8E2D-FF8CB210CFD4}">
      <dsp:nvSpPr>
        <dsp:cNvPr id="0" name=""/>
        <dsp:cNvSpPr/>
      </dsp:nvSpPr>
      <dsp:spPr>
        <a:xfrm>
          <a:off x="2365585" y="2061659"/>
          <a:ext cx="2519224" cy="1304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184057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Projektleiter</a:t>
          </a:r>
        </a:p>
      </dsp:txBody>
      <dsp:txXfrm>
        <a:off x="2365585" y="2061659"/>
        <a:ext cx="2519224" cy="1304342"/>
      </dsp:txXfrm>
    </dsp:sp>
    <dsp:sp modelId="{E2B260D3-9BAD-419A-A892-0CE31C976751}">
      <dsp:nvSpPr>
        <dsp:cNvPr id="0" name=""/>
        <dsp:cNvSpPr/>
      </dsp:nvSpPr>
      <dsp:spPr>
        <a:xfrm>
          <a:off x="2869430" y="3076148"/>
          <a:ext cx="2267302" cy="434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7780" rIns="71120" bIns="1778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kern="1200" dirty="0"/>
            <a:t>Leandra</a:t>
          </a:r>
        </a:p>
      </dsp:txBody>
      <dsp:txXfrm>
        <a:off x="2869430" y="3076148"/>
        <a:ext cx="2267302" cy="434780"/>
      </dsp:txXfrm>
    </dsp:sp>
    <dsp:sp modelId="{F8204618-41BD-444F-958A-67C90EAC9EFD}">
      <dsp:nvSpPr>
        <dsp:cNvPr id="0" name=""/>
        <dsp:cNvSpPr/>
      </dsp:nvSpPr>
      <dsp:spPr>
        <a:xfrm>
          <a:off x="675665" y="4119622"/>
          <a:ext cx="2519224" cy="1304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184057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P-MA 1</a:t>
          </a:r>
        </a:p>
      </dsp:txBody>
      <dsp:txXfrm>
        <a:off x="675665" y="4119622"/>
        <a:ext cx="2519224" cy="1304342"/>
      </dsp:txXfrm>
    </dsp:sp>
    <dsp:sp modelId="{B58F8554-B1EF-4D97-9041-DF14BD2119F9}">
      <dsp:nvSpPr>
        <dsp:cNvPr id="0" name=""/>
        <dsp:cNvSpPr/>
      </dsp:nvSpPr>
      <dsp:spPr>
        <a:xfrm>
          <a:off x="1179510" y="5134111"/>
          <a:ext cx="2267302" cy="434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7780" rIns="71120" bIns="1778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kern="1200" dirty="0"/>
            <a:t>Yannick</a:t>
          </a:r>
        </a:p>
      </dsp:txBody>
      <dsp:txXfrm>
        <a:off x="1179510" y="5134111"/>
        <a:ext cx="2267302" cy="434780"/>
      </dsp:txXfrm>
    </dsp:sp>
    <dsp:sp modelId="{5E25A6EB-9D0E-4CBD-A0AA-37800451BD01}">
      <dsp:nvSpPr>
        <dsp:cNvPr id="0" name=""/>
        <dsp:cNvSpPr/>
      </dsp:nvSpPr>
      <dsp:spPr>
        <a:xfrm>
          <a:off x="4055506" y="4119622"/>
          <a:ext cx="2519224" cy="1304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184057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600" kern="1200" dirty="0"/>
            <a:t>P-MA 2</a:t>
          </a:r>
        </a:p>
      </dsp:txBody>
      <dsp:txXfrm>
        <a:off x="4055506" y="4119622"/>
        <a:ext cx="2519224" cy="1304342"/>
      </dsp:txXfrm>
    </dsp:sp>
    <dsp:sp modelId="{6E004328-536F-4843-8ED6-5F3DAEFB2F58}">
      <dsp:nvSpPr>
        <dsp:cNvPr id="0" name=""/>
        <dsp:cNvSpPr/>
      </dsp:nvSpPr>
      <dsp:spPr>
        <a:xfrm>
          <a:off x="4559351" y="5134111"/>
          <a:ext cx="2267302" cy="434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7780" rIns="71120" bIns="1778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800" kern="1200" dirty="0"/>
            <a:t>Valentino</a:t>
          </a:r>
        </a:p>
      </dsp:txBody>
      <dsp:txXfrm>
        <a:off x="4559351" y="5134111"/>
        <a:ext cx="2267302" cy="434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406DC5-49FB-45F5-8B8A-7B4BE8BABD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4EFC03-7E96-4BC7-9BBA-5353D06C5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7575DB-1E30-40C3-AABA-C8D1010D7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20E962-8E6E-4205-A859-D9E4DF371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FD99E0-A6F8-40A3-BCAB-E8A6C4E9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433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9C1063-1E19-48D5-9009-EBCA8CFC9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B621DBB-D8EA-404B-AD8A-9A5331826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728BD2-8619-4507-A8BA-3446F5DCE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BF088C-CDB8-4BF7-86D4-E269AD012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21C5CB-F748-4D5B-89F5-34BA6CC20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613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8D42FD1-3E8E-47E6-945A-3EB115F822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FBF782A-3931-4FCD-8B7C-122F924CC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B698C-0514-4FB2-9B3D-AE49DD1A7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C1F3B3-CE50-48C4-B6B8-47B279834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7B8659-142A-4DB9-9912-1FE2E76FF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206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BD2A85-BFA3-4D9D-9EB8-B330C45E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A7EE65-2AD6-4EED-A47B-3592A9BB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78B260-A2B8-4C38-BBEA-4A4D3E94C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0322A9-2A45-430C-A197-DC90BB23A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0E17A8-0182-4652-A211-53DF969B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652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1DE038-E4D1-43DD-B6F5-872AD75E3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DFF121-C594-4E01-A561-B31CE4A0B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653FB2-1103-4482-8FE2-BF9AE6371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47B470-0667-4049-A471-ACD9F7860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E7B501-4E9F-4BF2-85DA-70420245E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571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A1230-4AA8-4E55-8891-5F7A6C22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D2FB83-4B5E-4187-A73C-0B2541E47C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C9944B-F313-4660-BD44-872B02DBB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9D7820-9FD5-4678-84ED-446B9C3F4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2C28812-819D-4FD4-B6AF-0557E300D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3CC231-5BBC-4568-AE36-E2CF5EEE6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6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4BC35-4D3B-4027-8FD3-D82B79A6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45F1A3-019B-45C8-AD9E-B915A01B7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E57B24C-2592-49CD-B564-1A1F3D27C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F59EE65-A1AC-4CFF-BAB1-8BE39D9B59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2AA6CEC-AFDA-4919-B0F6-8B4A31EC5A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561DA53-222E-47D4-9FD9-A5D74DA7E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1BF524-4BAD-4FC5-83BE-6F5E5D67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FEC02BF-CF0B-4402-9424-65BB6B674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606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726D6E-B991-42FC-B097-60BFE2CB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EDC0BA-18DC-4568-96C3-522E13DC3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A48507-B5DF-4FF7-9E6B-27095F4D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20D5F7-4949-4293-BFA1-36820D47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244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51E215B-2976-430C-810C-C2BEF2E2C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EF7AB3-2B93-4CD0-ACD8-78B382B51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4633DF-F121-4052-B743-ABF958DC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957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D289D1-C81F-4D05-9CE9-A630CB302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33B9B9-9E93-4AFF-B8AF-811A0EB68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61EFD0-76E3-4280-B6B6-E7FB195D4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15D8E6-E4C7-4B6E-B0DF-A82ABABFD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D12E1A-8FF5-4458-91AC-6B06D913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587D47-D8A7-4ED2-B060-A121097F2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6200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6BE680-01A1-407B-AA47-0542CEC10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D6583D0-100A-489C-BA4C-64013E347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1C9855-5E82-48B4-A687-128E9D7FA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409B3C-EE00-428E-8A4A-F0C8F1593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1F5C91-D1D8-4263-BCBE-39516F6C8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1550782-74A8-4EA8-BBC5-765851B4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138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2A94661-312C-409D-A1DC-01CB7723A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387865-40D6-49B5-8BFD-A6CE7E310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8029BA-A816-4D7F-996A-4A7ED5AC0A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50D6B-2D3D-4BAE-AB84-7629AA215A1F}" type="datetimeFigureOut">
              <a:rPr lang="de-CH" smtClean="0"/>
              <a:t>03.09.2020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5FD78D-67D8-416D-95A0-B2E36DB37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6DFA20-98AA-4C1E-A254-A8BBA576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4FE4B-6ACA-4C1D-815F-350BB87D4D3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6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DC054-58F4-47C4-BBAE-F921FDA4D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5667" y="-1420548"/>
            <a:ext cx="9144000" cy="2387600"/>
          </a:xfrm>
        </p:spPr>
        <p:txBody>
          <a:bodyPr/>
          <a:lstStyle/>
          <a:p>
            <a:r>
              <a:rPr lang="de-CH" dirty="0"/>
              <a:t>Projekt: Neue Monitore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E632AE94-2320-4B02-A23A-14DF7CA883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529413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466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90548C-6127-46E6-AB20-5EF197CE7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1729" y="-312684"/>
            <a:ext cx="10515600" cy="1325563"/>
          </a:xfrm>
        </p:spPr>
        <p:txBody>
          <a:bodyPr/>
          <a:lstStyle/>
          <a:p>
            <a:r>
              <a:rPr lang="de-CH" dirty="0"/>
              <a:t>Win10 schulen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4D0574C-D84C-4AC7-8510-CF0C2D27A3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8251251"/>
              </p:ext>
            </p:extLst>
          </p:nvPr>
        </p:nvGraphicFramePr>
        <p:xfrm>
          <a:off x="2344840" y="642705"/>
          <a:ext cx="7502319" cy="5572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260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0E0CB521-C374-4415-B754-4E61768DDC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383262"/>
              </p:ext>
            </p:extLst>
          </p:nvPr>
        </p:nvGraphicFramePr>
        <p:xfrm>
          <a:off x="838200" y="1825625"/>
          <a:ext cx="10515600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721">
                  <a:extLst>
                    <a:ext uri="{9D8B030D-6E8A-4147-A177-3AD203B41FA5}">
                      <a16:colId xmlns:a16="http://schemas.microsoft.com/office/drawing/2014/main" val="3388486755"/>
                    </a:ext>
                  </a:extLst>
                </a:gridCol>
                <a:gridCol w="2891307">
                  <a:extLst>
                    <a:ext uri="{9D8B030D-6E8A-4147-A177-3AD203B41FA5}">
                      <a16:colId xmlns:a16="http://schemas.microsoft.com/office/drawing/2014/main" val="2841719286"/>
                    </a:ext>
                  </a:extLst>
                </a:gridCol>
                <a:gridCol w="3251916">
                  <a:extLst>
                    <a:ext uri="{9D8B030D-6E8A-4147-A177-3AD203B41FA5}">
                      <a16:colId xmlns:a16="http://schemas.microsoft.com/office/drawing/2014/main" val="3462731436"/>
                    </a:ext>
                  </a:extLst>
                </a:gridCol>
                <a:gridCol w="3394656">
                  <a:extLst>
                    <a:ext uri="{9D8B030D-6E8A-4147-A177-3AD203B41FA5}">
                      <a16:colId xmlns:a16="http://schemas.microsoft.com/office/drawing/2014/main" val="41814936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Rollen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Aufgaben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Kompetenzen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Verantwortung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3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247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dirty="0"/>
                        <a:t>Einteilung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dirty="0"/>
                        <a:t>Leitung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dirty="0"/>
                        <a:t>In welche Richtung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dirty="0"/>
                        <a:t>Aufteilung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03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P-MA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696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P-MA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328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486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Breitbild</PresentationFormat>
  <Paragraphs>32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Projekt: Neue Monitore</vt:lpstr>
      <vt:lpstr>Win10 schulen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Projekt: Neue Monitore</dc:title>
  <dc:creator>Panico Valentino</dc:creator>
  <cp:lastModifiedBy>Panico Valentino</cp:lastModifiedBy>
  <cp:revision>3</cp:revision>
  <dcterms:created xsi:type="dcterms:W3CDTF">2020-09-03T08:16:44Z</dcterms:created>
  <dcterms:modified xsi:type="dcterms:W3CDTF">2020-09-03T09:02:41Z</dcterms:modified>
</cp:coreProperties>
</file>