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6" autoAdjust="0"/>
    <p:restoredTop sz="94660"/>
  </p:normalViewPr>
  <p:slideViewPr>
    <p:cSldViewPr snapToGrid="0">
      <p:cViewPr varScale="1">
        <p:scale>
          <a:sx n="87" d="100"/>
          <a:sy n="87" d="100"/>
        </p:scale>
        <p:origin x="64" y="3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Umsätze</a:t>
            </a:r>
            <a:r>
              <a:rPr lang="en-US" dirty="0"/>
              <a:t> von 5 </a:t>
            </a:r>
            <a:r>
              <a:rPr lang="en-US" dirty="0" err="1"/>
              <a:t>Firmen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view3D>
      <c:rotX val="15"/>
      <c:rotY val="20"/>
      <c:rAngAx val="0"/>
    </c:view3D>
    <c:floor>
      <c:thickness val="0"/>
      <c:spPr>
        <a:solidFill>
          <a:schemeClr val="bg1">
            <a:lumMod val="50000"/>
          </a:schemeClr>
        </a:solidFill>
        <a:ln>
          <a:noFill/>
        </a:ln>
        <a:effectLst/>
        <a:sp3d/>
      </c:spPr>
    </c:floor>
    <c:sideWall>
      <c:thickness val="0"/>
      <c:spPr>
        <a:solidFill>
          <a:schemeClr val="bg1">
            <a:lumMod val="50000"/>
          </a:schemeClr>
        </a:solidFill>
        <a:ln>
          <a:noFill/>
        </a:ln>
        <a:effectLst/>
        <a:sp3d/>
      </c:spPr>
    </c:sideWall>
    <c:backWall>
      <c:thickness val="0"/>
      <c:spPr>
        <a:solidFill>
          <a:schemeClr val="bg1">
            <a:lumMod val="50000"/>
          </a:schemeClr>
        </a:solidFill>
        <a:ln>
          <a:noFill/>
        </a:ln>
        <a:effectLst/>
        <a:sp3d/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Umsätze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4-D55E-4EB4-95EE-E3CC52C17F75}"/>
              </c:ext>
            </c:extLst>
          </c:dPt>
          <c:dPt>
            <c:idx val="1"/>
            <c:invertIfNegative val="0"/>
            <c:bubble3D val="0"/>
            <c:spPr>
              <a:solidFill>
                <a:srgbClr val="FFFF0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5-D55E-4EB4-95EE-E3CC52C17F75}"/>
              </c:ext>
            </c:extLst>
          </c:dPt>
          <c:dPt>
            <c:idx val="2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6-D55E-4EB4-95EE-E3CC52C17F75}"/>
              </c:ext>
            </c:extLst>
          </c:dPt>
          <c:dPt>
            <c:idx val="3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7-D55E-4EB4-95EE-E3CC52C17F75}"/>
              </c:ext>
            </c:extLst>
          </c:dPt>
          <c:dPt>
            <c:idx val="4"/>
            <c:invertIfNegative val="0"/>
            <c:bubble3D val="0"/>
            <c:spPr>
              <a:solidFill>
                <a:srgbClr val="7030A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8-D55E-4EB4-95EE-E3CC52C17F75}"/>
              </c:ext>
            </c:extLst>
          </c:dPt>
          <c:dLbls>
            <c:spPr>
              <a:solidFill>
                <a:schemeClr val="bg2">
                  <a:lumMod val="25000"/>
                  <a:alpha val="43000"/>
                </a:schemeClr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Tabelle1!$A$2:$A$6</c:f>
              <c:strCache>
                <c:ptCount val="5"/>
                <c:pt idx="0">
                  <c:v>Firma 1</c:v>
                </c:pt>
                <c:pt idx="1">
                  <c:v>Firma 2</c:v>
                </c:pt>
                <c:pt idx="2">
                  <c:v>Firma 3</c:v>
                </c:pt>
                <c:pt idx="3">
                  <c:v>Firma 4</c:v>
                </c:pt>
                <c:pt idx="4">
                  <c:v>Firma 5</c:v>
                </c:pt>
              </c:strCache>
            </c:strRef>
          </c:cat>
          <c:val>
            <c:numRef>
              <c:f>Tabelle1!$B$2:$B$6</c:f>
              <c:numCache>
                <c:formatCode>_("CHF"* #,##0.00_);_("CHF"* \(#,##0.00\);_("CHF"* "-"??_);_(@_)</c:formatCode>
                <c:ptCount val="5"/>
                <c:pt idx="0">
                  <c:v>12000</c:v>
                </c:pt>
                <c:pt idx="1">
                  <c:v>56000</c:v>
                </c:pt>
                <c:pt idx="2">
                  <c:v>37000</c:v>
                </c:pt>
                <c:pt idx="3">
                  <c:v>48000</c:v>
                </c:pt>
                <c:pt idx="4">
                  <c:v>66000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55E-4EB4-95EE-E3CC52C17F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shape val="box"/>
        <c:axId val="1271682272"/>
        <c:axId val="1271681024"/>
        <c:axId val="1277896736"/>
      </c:bar3DChart>
      <c:catAx>
        <c:axId val="12716822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271681024"/>
        <c:crosses val="autoZero"/>
        <c:auto val="1"/>
        <c:lblAlgn val="ctr"/>
        <c:lblOffset val="100"/>
        <c:noMultiLvlLbl val="0"/>
      </c:catAx>
      <c:valAx>
        <c:axId val="12716810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 b="1" dirty="0"/>
                  <a:t>Umsatz in CHF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_(&quot;CHF&quot;* #,##0.00_);_(&quot;CHF&quot;* \(#,##0.00\);_(&quot;CHF&quot;* &quot;-&quot;??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271682272"/>
        <c:crosses val="autoZero"/>
        <c:crossBetween val="between"/>
      </c:valAx>
      <c:serAx>
        <c:axId val="1277896736"/>
        <c:scaling>
          <c:orientation val="minMax"/>
        </c:scaling>
        <c:delete val="1"/>
        <c:axPos val="b"/>
        <c:majorTickMark val="out"/>
        <c:minorTickMark val="none"/>
        <c:tickLblPos val="nextTo"/>
        <c:crossAx val="1271681024"/>
        <c:crosses val="autoZero"/>
      </c:ser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8F47F5-CCD8-44EB-82E5-1B7FE3E557D9}" type="datetimeFigureOut">
              <a:rPr lang="de-CH" smtClean="0"/>
              <a:t>08.01.2021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396D7C-3BC2-4F68-A722-00380815E6A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89480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701199-1FA8-482A-B82E-2050491C72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62F3C78-C599-4324-A2E5-E7B3FAD15E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00335DF-283A-41AC-8309-38EE6691D4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0D823-4E85-4C65-A45F-4D927893E7FF}" type="datetimeFigureOut">
              <a:rPr lang="de-CH" smtClean="0"/>
              <a:t>08.01.2021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837780F-0B49-4F65-A0A2-C935CA1537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3F971FE-1C2C-4656-B462-806900ED7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8CABD-713F-4045-B694-AA3BA62983D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69601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431739-65BE-44E2-BD6E-43ABCF4509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8574825-3FE9-495F-87B2-8C41FABCB5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1C59520-6968-4D66-992A-870A6A2C59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0D823-4E85-4C65-A45F-4D927893E7FF}" type="datetimeFigureOut">
              <a:rPr lang="de-CH" smtClean="0"/>
              <a:t>08.01.2021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A1CC292-F5B7-4CEB-ABD8-C1CB3F202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4658F13-F758-43D6-8531-2098B313CC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8CABD-713F-4045-B694-AA3BA62983D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44408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36255388-B590-4744-B78B-CFC77732BE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F867372-3E8E-4D75-B06A-8045E2EE56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F967DE9-7BAF-4EA5-8432-933BD179C6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0D823-4E85-4C65-A45F-4D927893E7FF}" type="datetimeFigureOut">
              <a:rPr lang="de-CH" smtClean="0"/>
              <a:t>08.01.2021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05E2A8A-AF5B-45B7-B521-3A15EFC13D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4A40BD9-33C6-489B-A895-13C90CE8CC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8CABD-713F-4045-B694-AA3BA62983D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80643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CF1B5D-7736-467D-BAFF-584E4161FD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57F8F3-4EA7-4EBC-B1EB-63E6ACB177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29E2717-EFDF-4316-BED6-336710973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0D823-4E85-4C65-A45F-4D927893E7FF}" type="datetimeFigureOut">
              <a:rPr lang="de-CH" smtClean="0"/>
              <a:t>08.01.2021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C0DA6FC-DD4A-4459-8120-F14E4B5769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2C622AB-0FAC-4934-BB25-4FC2FA5BB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8CABD-713F-4045-B694-AA3BA62983D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01177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04E112-A6F6-4693-8804-D15D9A15D0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61BF94B-C905-4966-9582-1C37328920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C9ACB98-B039-403E-8F97-B0F1721479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0D823-4E85-4C65-A45F-4D927893E7FF}" type="datetimeFigureOut">
              <a:rPr lang="de-CH" smtClean="0"/>
              <a:t>08.01.2021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C12575E-CF83-454B-90C4-692F5B10D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EFAAAF1-06C1-40E9-A60C-CBFE84A47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8CABD-713F-4045-B694-AA3BA62983D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2293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074D23-77DF-4FBF-8DF3-C7958AFC43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E8610CA-1655-44BC-B8BF-3EE2B6195C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24D5715-9C4B-4076-B176-A06C5859D1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3B2236D-C3C6-42BB-A4AD-564998FE9B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0D823-4E85-4C65-A45F-4D927893E7FF}" type="datetimeFigureOut">
              <a:rPr lang="de-CH" smtClean="0"/>
              <a:t>08.01.2021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D1C5517-8AAA-436D-A3F4-7ADB8A83F1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3B1A3C2-905A-4465-92DC-4A8E0D7D9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8CABD-713F-4045-B694-AA3BA62983D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62031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78420C-8074-4C01-B334-6AA0357B59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A59C6F4-D5AF-4190-A2E5-72804AEF1F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44E4DCC-2E9E-41B6-A978-3151A23C42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CDD5185-5F70-42A6-80CA-43A08AFF5F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44D0C6B1-9786-41FF-A0B1-97FE022BC5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AD1EA0C-602C-4378-B3E4-CA3304B5D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0D823-4E85-4C65-A45F-4D927893E7FF}" type="datetimeFigureOut">
              <a:rPr lang="de-CH" smtClean="0"/>
              <a:t>08.01.2021</a:t>
            </a:fld>
            <a:endParaRPr lang="de-CH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724C47A0-7904-46F6-965B-FEB679C7D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5E183B1A-D46F-46CF-8FB2-E9CDC995E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8CABD-713F-4045-B694-AA3BA62983D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79326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B9FD45-D14D-4A9B-8D02-B5EA4D8496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0FFC3CF-06B9-4480-8F04-CFBB7291A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0D823-4E85-4C65-A45F-4D927893E7FF}" type="datetimeFigureOut">
              <a:rPr lang="de-CH" smtClean="0"/>
              <a:t>08.01.2021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EED8079-DB26-441C-AE60-8B597B751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C32E9E1-B693-4ACB-8C60-437D1F92F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8CABD-713F-4045-B694-AA3BA62983D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08701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0FBF0CB-1010-47D5-928F-8939759974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0D823-4E85-4C65-A45F-4D927893E7FF}" type="datetimeFigureOut">
              <a:rPr lang="de-CH" smtClean="0"/>
              <a:t>08.01.2021</a:t>
            </a:fld>
            <a:endParaRPr lang="de-CH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28D7C04-A2DB-4FA6-9E8B-C8EE95B36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B546747-2CB9-470D-A73B-73524586A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8CABD-713F-4045-B694-AA3BA62983D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23506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981313-C054-44B7-9A20-E74B3A8FFA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BDC9FE3-618F-4A0A-8DB3-7BAAF2891D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45894DF-6A91-4461-8551-86AD384538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F42E091-0630-4533-B18B-B4BC6472FD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0D823-4E85-4C65-A45F-4D927893E7FF}" type="datetimeFigureOut">
              <a:rPr lang="de-CH" smtClean="0"/>
              <a:t>08.01.2021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F9CFAF4-0619-427D-85B7-132C41529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8782737-0DCB-43A7-8065-15BA0D77E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8CABD-713F-4045-B694-AA3BA62983D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10434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570F3D-DAD3-4573-9220-FB493DFDC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F826F691-7884-40E4-BC9D-9462594806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214409C-BD5D-4163-805B-E8EC626B87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1951817-3A24-4277-B4C9-E9E10D8DB5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0D823-4E85-4C65-A45F-4D927893E7FF}" type="datetimeFigureOut">
              <a:rPr lang="de-CH" smtClean="0"/>
              <a:t>08.01.2021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3EACE3E-AE13-44FB-A3D5-B4E32B4A1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1A90ABA-BABB-4DD9-BAAA-300B1B967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8CABD-713F-4045-B694-AA3BA62983D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91276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36D552B-385F-4AA0-849F-11AC4DF486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A3C35E3-1ED9-4B7A-9A2F-2D00A89868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D2AE880-7051-4076-94E6-5E2C2CB107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0D823-4E85-4C65-A45F-4D927893E7FF}" type="datetimeFigureOut">
              <a:rPr lang="de-CH" smtClean="0"/>
              <a:t>08.01.2021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0306376-8023-46A6-A434-49156A9867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E99503B-B833-4F33-B1F1-DCE0F5D702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78CABD-713F-4045-B694-AA3BA62983D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7082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0ADDB8-8036-4CA5-9B73-B849203318C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6C7F5A3-8482-42BD-ACCC-21079728EF7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353914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Inhaltsplatzhalter 5">
            <a:extLst>
              <a:ext uri="{FF2B5EF4-FFF2-40B4-BE49-F238E27FC236}">
                <a16:creationId xmlns:a16="http://schemas.microsoft.com/office/drawing/2014/main" id="{F7C7E865-0B1A-46A0-987A-78AF0176547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3633154"/>
              </p:ext>
            </p:extLst>
          </p:nvPr>
        </p:nvGraphicFramePr>
        <p:xfrm>
          <a:off x="838200" y="1253331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Pfeil: nach rechts 1">
            <a:extLst>
              <a:ext uri="{FF2B5EF4-FFF2-40B4-BE49-F238E27FC236}">
                <a16:creationId xmlns:a16="http://schemas.microsoft.com/office/drawing/2014/main" id="{12056D52-603C-4D8B-BBE4-9E568DE6D81B}"/>
              </a:ext>
            </a:extLst>
          </p:cNvPr>
          <p:cNvSpPr/>
          <p:nvPr/>
        </p:nvSpPr>
        <p:spPr>
          <a:xfrm>
            <a:off x="2755900" y="3302000"/>
            <a:ext cx="512792" cy="254000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" name="Pfeil: nach rechts 3">
            <a:extLst>
              <a:ext uri="{FF2B5EF4-FFF2-40B4-BE49-F238E27FC236}">
                <a16:creationId xmlns:a16="http://schemas.microsoft.com/office/drawing/2014/main" id="{030C017A-294D-4396-8F1F-3E8A41136744}"/>
              </a:ext>
            </a:extLst>
          </p:cNvPr>
          <p:cNvSpPr/>
          <p:nvPr/>
        </p:nvSpPr>
        <p:spPr>
          <a:xfrm>
            <a:off x="4076700" y="2393950"/>
            <a:ext cx="512792" cy="254000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" name="Pfeil: nach rechts 4">
            <a:extLst>
              <a:ext uri="{FF2B5EF4-FFF2-40B4-BE49-F238E27FC236}">
                <a16:creationId xmlns:a16="http://schemas.microsoft.com/office/drawing/2014/main" id="{0D5EBA2A-8427-4182-BE47-323F91B63F92}"/>
              </a:ext>
            </a:extLst>
          </p:cNvPr>
          <p:cNvSpPr/>
          <p:nvPr/>
        </p:nvSpPr>
        <p:spPr>
          <a:xfrm>
            <a:off x="5614958" y="3003550"/>
            <a:ext cx="512792" cy="254000"/>
          </a:xfrm>
          <a:prstGeom prst="right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" name="Pfeil: nach rechts 6">
            <a:extLst>
              <a:ext uri="{FF2B5EF4-FFF2-40B4-BE49-F238E27FC236}">
                <a16:creationId xmlns:a16="http://schemas.microsoft.com/office/drawing/2014/main" id="{8CA43C3B-9844-40B8-9E78-B9B4D11EED2A}"/>
              </a:ext>
            </a:extLst>
          </p:cNvPr>
          <p:cNvSpPr/>
          <p:nvPr/>
        </p:nvSpPr>
        <p:spPr>
          <a:xfrm>
            <a:off x="7251700" y="2844800"/>
            <a:ext cx="512792" cy="254000"/>
          </a:xfrm>
          <a:prstGeom prst="rightArrow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" name="Pfeil: nach rechts 7">
            <a:extLst>
              <a:ext uri="{FF2B5EF4-FFF2-40B4-BE49-F238E27FC236}">
                <a16:creationId xmlns:a16="http://schemas.microsoft.com/office/drawing/2014/main" id="{7478153A-0099-4AF0-9846-57B56ABE981E}"/>
              </a:ext>
            </a:extLst>
          </p:cNvPr>
          <p:cNvSpPr/>
          <p:nvPr/>
        </p:nvSpPr>
        <p:spPr>
          <a:xfrm>
            <a:off x="9163050" y="2489200"/>
            <a:ext cx="512792" cy="254000"/>
          </a:xfrm>
          <a:prstGeom prst="rightArrow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07132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3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7" grpId="0" animBg="1"/>
      <p:bldP spid="8" grpId="0" animBg="1"/>
    </p:bld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Office PowerPoint</Application>
  <PresentationFormat>Breitbild</PresentationFormat>
  <Paragraphs>2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Panico Valentino</dc:creator>
  <cp:lastModifiedBy>Panico Valentino</cp:lastModifiedBy>
  <cp:revision>3</cp:revision>
  <dcterms:created xsi:type="dcterms:W3CDTF">2021-01-08T14:09:31Z</dcterms:created>
  <dcterms:modified xsi:type="dcterms:W3CDTF">2021-01-08T14:31:22Z</dcterms:modified>
</cp:coreProperties>
</file>