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279898-4771-41E0-9332-94163B77EF0A}" v="41" dt="2020-12-31T10:51:44.4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93" d="100"/>
          <a:sy n="93" d="100"/>
        </p:scale>
        <p:origin x="8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ico Valentino" userId="97a5e6c2-660d-49ae-9744-8b85ac775500" providerId="ADAL" clId="{4B279898-4771-41E0-9332-94163B77EF0A}"/>
    <pc:docChg chg="custSel modSld modShowInfo">
      <pc:chgData name="Panico Valentino" userId="97a5e6c2-660d-49ae-9744-8b85ac775500" providerId="ADAL" clId="{4B279898-4771-41E0-9332-94163B77EF0A}" dt="2020-12-31T10:59:40.948" v="1654" actId="20577"/>
      <pc:docMkLst>
        <pc:docMk/>
      </pc:docMkLst>
      <pc:sldChg chg="modAnim modNotesTx">
        <pc:chgData name="Panico Valentino" userId="97a5e6c2-660d-49ae-9744-8b85ac775500" providerId="ADAL" clId="{4B279898-4771-41E0-9332-94163B77EF0A}" dt="2020-12-31T10:48:37.776" v="109" actId="20577"/>
        <pc:sldMkLst>
          <pc:docMk/>
          <pc:sldMk cId="4113899527" sldId="256"/>
        </pc:sldMkLst>
      </pc:sldChg>
      <pc:sldChg chg="modAnim modNotesTx">
        <pc:chgData name="Panico Valentino" userId="97a5e6c2-660d-49ae-9744-8b85ac775500" providerId="ADAL" clId="{4B279898-4771-41E0-9332-94163B77EF0A}" dt="2020-12-31T10:51:16.720" v="502" actId="20577"/>
        <pc:sldMkLst>
          <pc:docMk/>
          <pc:sldMk cId="2472369505" sldId="257"/>
        </pc:sldMkLst>
      </pc:sldChg>
      <pc:sldChg chg="modSp modAnim modNotesTx">
        <pc:chgData name="Panico Valentino" userId="97a5e6c2-660d-49ae-9744-8b85ac775500" providerId="ADAL" clId="{4B279898-4771-41E0-9332-94163B77EF0A}" dt="2020-12-31T10:54:14.894" v="832" actId="20577"/>
        <pc:sldMkLst>
          <pc:docMk/>
          <pc:sldMk cId="2390267473" sldId="258"/>
        </pc:sldMkLst>
        <pc:spChg chg="mod">
          <ac:chgData name="Panico Valentino" userId="97a5e6c2-660d-49ae-9744-8b85ac775500" providerId="ADAL" clId="{4B279898-4771-41E0-9332-94163B77EF0A}" dt="2020-12-31T10:51:44.408" v="564" actId="20577"/>
          <ac:spMkLst>
            <pc:docMk/>
            <pc:sldMk cId="2390267473" sldId="258"/>
            <ac:spMk id="3" creationId="{A84E32F6-BC85-4728-96E5-2EA717E4FC64}"/>
          </ac:spMkLst>
        </pc:spChg>
      </pc:sldChg>
      <pc:sldChg chg="modAnim modNotesTx">
        <pc:chgData name="Panico Valentino" userId="97a5e6c2-660d-49ae-9744-8b85ac775500" providerId="ADAL" clId="{4B279898-4771-41E0-9332-94163B77EF0A}" dt="2020-12-31T10:56:42.924" v="1200" actId="20577"/>
        <pc:sldMkLst>
          <pc:docMk/>
          <pc:sldMk cId="3387247777" sldId="259"/>
        </pc:sldMkLst>
      </pc:sldChg>
      <pc:sldChg chg="modAnim modNotesTx">
        <pc:chgData name="Panico Valentino" userId="97a5e6c2-660d-49ae-9744-8b85ac775500" providerId="ADAL" clId="{4B279898-4771-41E0-9332-94163B77EF0A}" dt="2020-12-31T10:58:55.503" v="1572" actId="20577"/>
        <pc:sldMkLst>
          <pc:docMk/>
          <pc:sldMk cId="1181242736" sldId="260"/>
        </pc:sldMkLst>
      </pc:sldChg>
      <pc:sldChg chg="modAnim modNotesTx">
        <pc:chgData name="Panico Valentino" userId="97a5e6c2-660d-49ae-9744-8b85ac775500" providerId="ADAL" clId="{4B279898-4771-41E0-9332-94163B77EF0A}" dt="2020-12-31T10:59:40.948" v="1654" actId="20577"/>
        <pc:sldMkLst>
          <pc:docMk/>
          <pc:sldMk cId="1765986433" sldId="261"/>
        </pc:sldMkLst>
      </pc:sldChg>
    </pc:docChg>
  </pc:docChgLst>
  <pc:docChgLst>
    <pc:chgData name="Panico Valentino" userId="97a5e6c2-660d-49ae-9744-8b85ac775500" providerId="ADAL" clId="{73B9A0F4-2BB0-4C6D-9D9B-699B3D33DABB}"/>
    <pc:docChg chg="undo custSel modSld modMainMaster">
      <pc:chgData name="Panico Valentino" userId="97a5e6c2-660d-49ae-9744-8b85ac775500" providerId="ADAL" clId="{73B9A0F4-2BB0-4C6D-9D9B-699B3D33DABB}" dt="2020-12-18T14:44:16.465" v="888"/>
      <pc:docMkLst>
        <pc:docMk/>
      </pc:docMkLst>
      <pc:sldChg chg="modTransition">
        <pc:chgData name="Panico Valentino" userId="97a5e6c2-660d-49ae-9744-8b85ac775500" providerId="ADAL" clId="{73B9A0F4-2BB0-4C6D-9D9B-699B3D33DABB}" dt="2020-12-18T14:42:23.997" v="876"/>
        <pc:sldMkLst>
          <pc:docMk/>
          <pc:sldMk cId="4113899527" sldId="256"/>
        </pc:sldMkLst>
      </pc:sldChg>
      <pc:sldChg chg="modSp mod modTransition">
        <pc:chgData name="Panico Valentino" userId="97a5e6c2-660d-49ae-9744-8b85ac775500" providerId="ADAL" clId="{73B9A0F4-2BB0-4C6D-9D9B-699B3D33DABB}" dt="2020-12-18T14:42:32.783" v="877"/>
        <pc:sldMkLst>
          <pc:docMk/>
          <pc:sldMk cId="2472369505" sldId="257"/>
        </pc:sldMkLst>
        <pc:spChg chg="mod">
          <ac:chgData name="Panico Valentino" userId="97a5e6c2-660d-49ae-9744-8b85ac775500" providerId="ADAL" clId="{73B9A0F4-2BB0-4C6D-9D9B-699B3D33DABB}" dt="2020-12-11T14:24:46.974" v="9" actId="20577"/>
          <ac:spMkLst>
            <pc:docMk/>
            <pc:sldMk cId="2472369505" sldId="257"/>
            <ac:spMk id="2" creationId="{B3FD7961-9C7D-485D-BA52-FC8749216FC8}"/>
          </ac:spMkLst>
        </pc:spChg>
        <pc:spChg chg="mod">
          <ac:chgData name="Panico Valentino" userId="97a5e6c2-660d-49ae-9744-8b85ac775500" providerId="ADAL" clId="{73B9A0F4-2BB0-4C6D-9D9B-699B3D33DABB}" dt="2020-12-11T15:12:45.067" v="730" actId="5793"/>
          <ac:spMkLst>
            <pc:docMk/>
            <pc:sldMk cId="2472369505" sldId="257"/>
            <ac:spMk id="3" creationId="{FA0076F3-8D82-4603-9688-70BB53DE7C44}"/>
          </ac:spMkLst>
        </pc:spChg>
      </pc:sldChg>
      <pc:sldChg chg="modSp mod modTransition">
        <pc:chgData name="Panico Valentino" userId="97a5e6c2-660d-49ae-9744-8b85ac775500" providerId="ADAL" clId="{73B9A0F4-2BB0-4C6D-9D9B-699B3D33DABB}" dt="2020-12-18T14:42:40.458" v="878"/>
        <pc:sldMkLst>
          <pc:docMk/>
          <pc:sldMk cId="2390267473" sldId="258"/>
        </pc:sldMkLst>
        <pc:spChg chg="mod">
          <ac:chgData name="Panico Valentino" userId="97a5e6c2-660d-49ae-9744-8b85ac775500" providerId="ADAL" clId="{73B9A0F4-2BB0-4C6D-9D9B-699B3D33DABB}" dt="2020-12-11T14:25:21.156" v="25" actId="20577"/>
          <ac:spMkLst>
            <pc:docMk/>
            <pc:sldMk cId="2390267473" sldId="258"/>
            <ac:spMk id="2" creationId="{74B30A46-DF36-42EC-9548-78970B0C0789}"/>
          </ac:spMkLst>
        </pc:spChg>
        <pc:spChg chg="mod">
          <ac:chgData name="Panico Valentino" userId="97a5e6c2-660d-49ae-9744-8b85ac775500" providerId="ADAL" clId="{73B9A0F4-2BB0-4C6D-9D9B-699B3D33DABB}" dt="2020-12-11T14:58:12.714" v="573" actId="20577"/>
          <ac:spMkLst>
            <pc:docMk/>
            <pc:sldMk cId="2390267473" sldId="258"/>
            <ac:spMk id="3" creationId="{A84E32F6-BC85-4728-96E5-2EA717E4FC64}"/>
          </ac:spMkLst>
        </pc:spChg>
      </pc:sldChg>
      <pc:sldChg chg="addSp modSp mod modTransition">
        <pc:chgData name="Panico Valentino" userId="97a5e6c2-660d-49ae-9744-8b85ac775500" providerId="ADAL" clId="{73B9A0F4-2BB0-4C6D-9D9B-699B3D33DABB}" dt="2020-12-18T14:44:16.465" v="888"/>
        <pc:sldMkLst>
          <pc:docMk/>
          <pc:sldMk cId="3387247777" sldId="259"/>
        </pc:sldMkLst>
        <pc:spChg chg="mod">
          <ac:chgData name="Panico Valentino" userId="97a5e6c2-660d-49ae-9744-8b85ac775500" providerId="ADAL" clId="{73B9A0F4-2BB0-4C6D-9D9B-699B3D33DABB}" dt="2020-12-11T14:25:25.744" v="34" actId="20577"/>
          <ac:spMkLst>
            <pc:docMk/>
            <pc:sldMk cId="3387247777" sldId="259"/>
            <ac:spMk id="2" creationId="{0C9C684C-326E-4354-AA16-B763DD6E111C}"/>
          </ac:spMkLst>
        </pc:spChg>
        <pc:spChg chg="mod">
          <ac:chgData name="Panico Valentino" userId="97a5e6c2-660d-49ae-9744-8b85ac775500" providerId="ADAL" clId="{73B9A0F4-2BB0-4C6D-9D9B-699B3D33DABB}" dt="2020-12-11T14:53:37.174" v="337" actId="20577"/>
          <ac:spMkLst>
            <pc:docMk/>
            <pc:sldMk cId="3387247777" sldId="259"/>
            <ac:spMk id="3" creationId="{FACA7227-FED8-4E4C-BC36-E79760A27DA7}"/>
          </ac:spMkLst>
        </pc:spChg>
        <pc:picChg chg="add mod">
          <ac:chgData name="Panico Valentino" userId="97a5e6c2-660d-49ae-9744-8b85ac775500" providerId="ADAL" clId="{73B9A0F4-2BB0-4C6D-9D9B-699B3D33DABB}" dt="2020-12-11T15:14:36.676" v="758" actId="1076"/>
          <ac:picMkLst>
            <pc:docMk/>
            <pc:sldMk cId="3387247777" sldId="259"/>
            <ac:picMk id="6" creationId="{65549EBF-C499-4D1F-A59A-3B5594F58318}"/>
          </ac:picMkLst>
        </pc:picChg>
        <pc:picChg chg="add mod">
          <ac:chgData name="Panico Valentino" userId="97a5e6c2-660d-49ae-9744-8b85ac775500" providerId="ADAL" clId="{73B9A0F4-2BB0-4C6D-9D9B-699B3D33DABB}" dt="2020-12-11T15:13:17.804" v="736" actId="1076"/>
          <ac:picMkLst>
            <pc:docMk/>
            <pc:sldMk cId="3387247777" sldId="259"/>
            <ac:picMk id="2050" creationId="{BF6B11E0-1E9E-4B7A-A572-7D2F9135984D}"/>
          </ac:picMkLst>
        </pc:picChg>
        <pc:picChg chg="add mod">
          <ac:chgData name="Panico Valentino" userId="97a5e6c2-660d-49ae-9744-8b85ac775500" providerId="ADAL" clId="{73B9A0F4-2BB0-4C6D-9D9B-699B3D33DABB}" dt="2020-12-11T15:14:51.790" v="762" actId="1076"/>
          <ac:picMkLst>
            <pc:docMk/>
            <pc:sldMk cId="3387247777" sldId="259"/>
            <ac:picMk id="2052" creationId="{8B5CE11E-DC97-4185-9FC5-DD695214C693}"/>
          </ac:picMkLst>
        </pc:picChg>
        <pc:cxnChg chg="add mod">
          <ac:chgData name="Panico Valentino" userId="97a5e6c2-660d-49ae-9744-8b85ac775500" providerId="ADAL" clId="{73B9A0F4-2BB0-4C6D-9D9B-699B3D33DABB}" dt="2020-12-11T15:14:45.399" v="760" actId="14100"/>
          <ac:cxnSpMkLst>
            <pc:docMk/>
            <pc:sldMk cId="3387247777" sldId="259"/>
            <ac:cxnSpMk id="8" creationId="{57057FB7-53CF-4D32-8FD5-A4E013233B6A}"/>
          </ac:cxnSpMkLst>
        </pc:cxnChg>
        <pc:cxnChg chg="add mod">
          <ac:chgData name="Panico Valentino" userId="97a5e6c2-660d-49ae-9744-8b85ac775500" providerId="ADAL" clId="{73B9A0F4-2BB0-4C6D-9D9B-699B3D33DABB}" dt="2020-12-11T15:14:29.063" v="755" actId="14100"/>
          <ac:cxnSpMkLst>
            <pc:docMk/>
            <pc:sldMk cId="3387247777" sldId="259"/>
            <ac:cxnSpMk id="14" creationId="{4DBD8389-3621-4038-A104-5850972339C8}"/>
          </ac:cxnSpMkLst>
        </pc:cxnChg>
        <pc:cxnChg chg="add mod">
          <ac:chgData name="Panico Valentino" userId="97a5e6c2-660d-49ae-9744-8b85ac775500" providerId="ADAL" clId="{73B9A0F4-2BB0-4C6D-9D9B-699B3D33DABB}" dt="2020-12-11T15:14:51.790" v="762" actId="1076"/>
          <ac:cxnSpMkLst>
            <pc:docMk/>
            <pc:sldMk cId="3387247777" sldId="259"/>
            <ac:cxnSpMk id="16" creationId="{BAAB734F-E601-46CE-A230-E51FF958CAF5}"/>
          </ac:cxnSpMkLst>
        </pc:cxnChg>
      </pc:sldChg>
      <pc:sldChg chg="modSp mod modTransition">
        <pc:chgData name="Panico Valentino" userId="97a5e6c2-660d-49ae-9744-8b85ac775500" providerId="ADAL" clId="{73B9A0F4-2BB0-4C6D-9D9B-699B3D33DABB}" dt="2020-12-18T14:43:29.536" v="884"/>
        <pc:sldMkLst>
          <pc:docMk/>
          <pc:sldMk cId="1181242736" sldId="260"/>
        </pc:sldMkLst>
        <pc:spChg chg="mod">
          <ac:chgData name="Panico Valentino" userId="97a5e6c2-660d-49ae-9744-8b85ac775500" providerId="ADAL" clId="{73B9A0F4-2BB0-4C6D-9D9B-699B3D33DABB}" dt="2020-12-11T14:32:40.864" v="41" actId="20577"/>
          <ac:spMkLst>
            <pc:docMk/>
            <pc:sldMk cId="1181242736" sldId="260"/>
            <ac:spMk id="2" creationId="{F2E66DD4-A113-49AC-9C2D-4E3C35E35998}"/>
          </ac:spMkLst>
        </pc:spChg>
        <pc:spChg chg="mod">
          <ac:chgData name="Panico Valentino" userId="97a5e6c2-660d-49ae-9744-8b85ac775500" providerId="ADAL" clId="{73B9A0F4-2BB0-4C6D-9D9B-699B3D33DABB}" dt="2020-12-11T14:56:33.964" v="508" actId="20577"/>
          <ac:spMkLst>
            <pc:docMk/>
            <pc:sldMk cId="1181242736" sldId="260"/>
            <ac:spMk id="3" creationId="{34DE8276-55C8-4676-9F3A-6466BAB76D93}"/>
          </ac:spMkLst>
        </pc:spChg>
      </pc:sldChg>
      <pc:sldChg chg="modSp mod modTransition">
        <pc:chgData name="Panico Valentino" userId="97a5e6c2-660d-49ae-9744-8b85ac775500" providerId="ADAL" clId="{73B9A0F4-2BB0-4C6D-9D9B-699B3D33DABB}" dt="2020-12-18T14:42:11.005" v="875"/>
        <pc:sldMkLst>
          <pc:docMk/>
          <pc:sldMk cId="1765986433" sldId="261"/>
        </pc:sldMkLst>
        <pc:spChg chg="mod">
          <ac:chgData name="Panico Valentino" userId="97a5e6c2-660d-49ae-9744-8b85ac775500" providerId="ADAL" clId="{73B9A0F4-2BB0-4C6D-9D9B-699B3D33DABB}" dt="2020-12-11T14:56:53.856" v="511" actId="20577"/>
          <ac:spMkLst>
            <pc:docMk/>
            <pc:sldMk cId="1765986433" sldId="261"/>
            <ac:spMk id="2" creationId="{36DC9773-1F92-4301-9C2E-5B384FBCD003}"/>
          </ac:spMkLst>
        </pc:spChg>
        <pc:spChg chg="mod">
          <ac:chgData name="Panico Valentino" userId="97a5e6c2-660d-49ae-9744-8b85ac775500" providerId="ADAL" clId="{73B9A0F4-2BB0-4C6D-9D9B-699B3D33DABB}" dt="2020-12-11T14:54:49.981" v="382"/>
          <ac:spMkLst>
            <pc:docMk/>
            <pc:sldMk cId="1765986433" sldId="261"/>
            <ac:spMk id="3" creationId="{8251B94A-CE00-45E9-B29B-57F2BA752924}"/>
          </ac:spMkLst>
        </pc:spChg>
      </pc:sldChg>
      <pc:sldMasterChg chg="modTransition modSldLayout">
        <pc:chgData name="Panico Valentino" userId="97a5e6c2-660d-49ae-9744-8b85ac775500" providerId="ADAL" clId="{73B9A0F4-2BB0-4C6D-9D9B-699B3D33DABB}" dt="2020-12-18T14:42:11.005" v="875"/>
        <pc:sldMasterMkLst>
          <pc:docMk/>
          <pc:sldMasterMk cId="1238486940" sldId="2147483648"/>
        </pc:sldMasterMkLst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423942109" sldId="2147483649"/>
          </pc:sldLayoutMkLst>
        </pc:sldLayoutChg>
        <pc:sldLayoutChg chg="addSp modSp mod 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3578972448" sldId="2147483650"/>
          </pc:sldLayoutMkLst>
          <pc:spChg chg="mod">
            <ac:chgData name="Panico Valentino" userId="97a5e6c2-660d-49ae-9744-8b85ac775500" providerId="ADAL" clId="{73B9A0F4-2BB0-4C6D-9D9B-699B3D33DABB}" dt="2020-12-11T15:10:52.124" v="626" actId="6559"/>
            <ac:spMkLst>
              <pc:docMk/>
              <pc:sldMasterMk cId="1238486940" sldId="2147483648"/>
              <pc:sldLayoutMk cId="3578972448" sldId="2147483650"/>
              <ac:spMk id="3" creationId="{9784F075-DCCB-4F7B-BEFB-97FDAE4A79D1}"/>
            </ac:spMkLst>
          </pc:spChg>
          <pc:spChg chg="mod">
            <ac:chgData name="Panico Valentino" userId="97a5e6c2-660d-49ae-9744-8b85ac775500" providerId="ADAL" clId="{73B9A0F4-2BB0-4C6D-9D9B-699B3D33DABB}" dt="2020-12-11T15:04:46.644" v="593" actId="1038"/>
            <ac:spMkLst>
              <pc:docMk/>
              <pc:sldMasterMk cId="1238486940" sldId="2147483648"/>
              <pc:sldLayoutMk cId="3578972448" sldId="2147483650"/>
              <ac:spMk id="4" creationId="{1D6907EC-7BDA-4F29-9070-A1889D20D88D}"/>
            </ac:spMkLst>
          </pc:spChg>
          <pc:spChg chg="mod">
            <ac:chgData name="Panico Valentino" userId="97a5e6c2-660d-49ae-9744-8b85ac775500" providerId="ADAL" clId="{73B9A0F4-2BB0-4C6D-9D9B-699B3D33DABB}" dt="2020-12-11T15:05:09.767" v="603" actId="1037"/>
            <ac:spMkLst>
              <pc:docMk/>
              <pc:sldMasterMk cId="1238486940" sldId="2147483648"/>
              <pc:sldLayoutMk cId="3578972448" sldId="2147483650"/>
              <ac:spMk id="6" creationId="{85B1EF08-89ED-4E3F-843A-A9F7B882DB2B}"/>
            </ac:spMkLst>
          </pc:spChg>
          <pc:spChg chg="add mod">
            <ac:chgData name="Panico Valentino" userId="97a5e6c2-660d-49ae-9744-8b85ac775500" providerId="ADAL" clId="{73B9A0F4-2BB0-4C6D-9D9B-699B3D33DABB}" dt="2020-12-11T15:02:01.003" v="579" actId="1076"/>
            <ac:spMkLst>
              <pc:docMk/>
              <pc:sldMasterMk cId="1238486940" sldId="2147483648"/>
              <pc:sldLayoutMk cId="3578972448" sldId="2147483650"/>
              <ac:spMk id="7" creationId="{8CEEAE4C-2F5A-4714-A567-C7EDEE0A1CB5}"/>
            </ac:spMkLst>
          </pc:spChg>
          <pc:spChg chg="add mod">
            <ac:chgData name="Panico Valentino" userId="97a5e6c2-660d-49ae-9744-8b85ac775500" providerId="ADAL" clId="{73B9A0F4-2BB0-4C6D-9D9B-699B3D33DABB}" dt="2020-12-11T15:02:37.796" v="583" actId="1076"/>
            <ac:spMkLst>
              <pc:docMk/>
              <pc:sldMasterMk cId="1238486940" sldId="2147483648"/>
              <pc:sldLayoutMk cId="3578972448" sldId="2147483650"/>
              <ac:spMk id="8" creationId="{537D1485-C861-4E57-A052-A35C234E670E}"/>
            </ac:spMkLst>
          </pc:spChg>
          <pc:spChg chg="add mod">
            <ac:chgData name="Panico Valentino" userId="97a5e6c2-660d-49ae-9744-8b85ac775500" providerId="ADAL" clId="{73B9A0F4-2BB0-4C6D-9D9B-699B3D33DABB}" dt="2020-12-11T15:03:03.773" v="587" actId="1076"/>
            <ac:spMkLst>
              <pc:docMk/>
              <pc:sldMasterMk cId="1238486940" sldId="2147483648"/>
              <pc:sldLayoutMk cId="3578972448" sldId="2147483650"/>
              <ac:spMk id="9" creationId="{5C7566A2-A640-4708-AF1B-CB64D8869B4E}"/>
            </ac:spMkLst>
          </pc:spChg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766580795" sldId="2147483651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151276699" sldId="2147483652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4038401052" sldId="2147483653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3212827554" sldId="2147483654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3347687715" sldId="2147483655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3480693638" sldId="2147483656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4014062928" sldId="2147483657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2613045203" sldId="2147483658"/>
          </pc:sldLayoutMkLst>
        </pc:sldLayoutChg>
        <pc:sldLayoutChg chg="modTransition">
          <pc:chgData name="Panico Valentino" userId="97a5e6c2-660d-49ae-9744-8b85ac775500" providerId="ADAL" clId="{73B9A0F4-2BB0-4C6D-9D9B-699B3D33DABB}" dt="2020-12-18T14:42:11.005" v="875"/>
          <pc:sldLayoutMkLst>
            <pc:docMk/>
            <pc:sldMasterMk cId="1238486940" sldId="2147483648"/>
            <pc:sldLayoutMk cId="3915817314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9DC1A-887C-47F6-9867-26DB1F7D1692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6253F-746E-4567-9ED4-412FEDFA93C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5635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Willkommen zu meiner Präsentation über mein Hobby Tennis.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8969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Der Inhalt</a:t>
            </a:r>
          </a:p>
          <a:p>
            <a:r>
              <a:rPr lang="de-CH" dirty="0"/>
              <a:t>Tennis und ich, wie bin zum Tennis spielen gekommen.</a:t>
            </a:r>
          </a:p>
          <a:p>
            <a:r>
              <a:rPr lang="de-CH" dirty="0"/>
              <a:t>Meine 3 grössten Vorbilder.</a:t>
            </a:r>
          </a:p>
          <a:p>
            <a:r>
              <a:rPr lang="de-CH" dirty="0"/>
              <a:t>Meine grössten Erfolge.</a:t>
            </a:r>
          </a:p>
          <a:p>
            <a:r>
              <a:rPr lang="de-CH" dirty="0"/>
              <a:t>Und zum Schluss noch die Quellen.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0692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Tennis und ich</a:t>
            </a:r>
          </a:p>
          <a:p>
            <a:r>
              <a:rPr lang="de-CH" dirty="0"/>
              <a:t>Ich habe mit 8 Jahren angefangen richtig Tennis zu spielen. Davor habe ich immer mit meinem Vater auf dem Teerplatz hin und her gespielt.</a:t>
            </a:r>
          </a:p>
          <a:p>
            <a:r>
              <a:rPr lang="de-CH" dirty="0"/>
              <a:t>Im Sommer 2013 hatte ich mein erstes Turnier. Da habe ich einen Sieg und eine Niederlage mit nach Hause genommen.</a:t>
            </a:r>
          </a:p>
          <a:p>
            <a:r>
              <a:rPr lang="de-CH" dirty="0"/>
              <a:t>In der Oberstufe (2017-2020) ging ich in die NET in Kreuzlingen. Da habe ich jeden Tag 1-2 mal am Tag trainiert und habe fast jedes Wochenende ein Turnier gespielt.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8613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Meine Vorbilder</a:t>
            </a:r>
          </a:p>
          <a:p>
            <a:r>
              <a:rPr lang="de-CH" dirty="0"/>
              <a:t>Mein grösster Vorbild ist Roger Federer aus der Schweiz. Er ist mit 39 Jahren einer der ältesten auf der Tour.</a:t>
            </a:r>
          </a:p>
          <a:p>
            <a:r>
              <a:rPr lang="de-CH" dirty="0"/>
              <a:t>Danach kommt Dominic Thiem aus Österreich. Er ist 27 Jahre alt.</a:t>
            </a:r>
          </a:p>
          <a:p>
            <a:r>
              <a:rPr lang="de-CH" dirty="0"/>
              <a:t>Und mein drittes Vorbild ist Alexander Zverev aus Deutschland. Er ist 23 Jahre alt.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3883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Zu meinen Erfolgen</a:t>
            </a:r>
          </a:p>
          <a:p>
            <a:r>
              <a:rPr lang="de-CH" dirty="0"/>
              <a:t>Im 2016 habe ich in Biel den 3. Platz im Syntax Junioren Cup geholt.</a:t>
            </a:r>
          </a:p>
          <a:p>
            <a:r>
              <a:rPr lang="de-CH" dirty="0"/>
              <a:t>Im 2018 habe ich mit meinem Team den 4. Platz im Junioren Interclub geholt.</a:t>
            </a:r>
          </a:p>
          <a:p>
            <a:r>
              <a:rPr lang="de-CH" dirty="0"/>
              <a:t>Ein Jahr später haben mein Team und ich den 2. Platz im Junioren Interclub mit nach Hause genommen.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0520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Danke fürs Zuhören!</a:t>
            </a:r>
          </a:p>
          <a:p>
            <a:r>
              <a:rPr lang="de-CH" dirty="0"/>
              <a:t>Hier noch die Quellen.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E6253F-746E-4567-9ED4-412FEDFA93CB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3023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oger Federer über mögliches Karriereende: &quot;Seit 2009 hacken Medien darauf  herum&quot; · tennisnet.com">
            <a:extLst>
              <a:ext uri="{FF2B5EF4-FFF2-40B4-BE49-F238E27FC236}">
                <a16:creationId xmlns:a16="http://schemas.microsoft.com/office/drawing/2014/main" id="{34F43F11-FE79-4099-9CA6-E63F4E3ABE2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873"/>
            <a:ext cx="12192000" cy="707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AF54CBF4-FE90-44A0-9353-2A1C25EE3293}"/>
              </a:ext>
            </a:extLst>
          </p:cNvPr>
          <p:cNvSpPr/>
          <p:nvPr userDrawn="1"/>
        </p:nvSpPr>
        <p:spPr>
          <a:xfrm>
            <a:off x="1524000" y="1122363"/>
            <a:ext cx="9144000" cy="4135437"/>
          </a:xfrm>
          <a:prstGeom prst="rect">
            <a:avLst/>
          </a:prstGeom>
          <a:solidFill>
            <a:schemeClr val="tx1">
              <a:alpha val="8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BF04BE-F456-409C-85D3-C9E403E445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C68B04-83EA-40F6-B5A4-41B4756D12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F0C6C2-3BCE-4C4F-BBDD-2DC2F05C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01100" y="6356350"/>
            <a:ext cx="2743200" cy="365125"/>
          </a:xfrm>
        </p:spPr>
        <p:txBody>
          <a:bodyPr/>
          <a:lstStyle/>
          <a:p>
            <a:fld id="{45CA9647-8894-4E69-A2F7-6B9F7245271B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110E5F-EC08-4D11-86C6-D9A4FC956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491665-6688-494F-B146-B6883F3D5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700" y="6356349"/>
            <a:ext cx="2743200" cy="365125"/>
          </a:xfrm>
        </p:spPr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94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EFC027-E8B2-430E-A0E5-4D68A526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6DC4B6-FC20-4C4A-A99F-21C8D18D2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0C41D6-04D8-498B-9C31-C4C65AE8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735CA-87C0-4EAD-BF78-92BEE2C68B61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C1622B-2607-4D70-94DC-0E98F6D6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076D0C-D629-4030-9E9F-BE4B874A1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304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0C8B7E9-3155-43DE-B8D1-DFF181FBC6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FEB0111-D8AC-4A2D-940B-DCEBEC59C1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3BDDF4-355C-401D-BF6A-F67258BE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62D11-7EDC-45CE-8022-CB2E22FB4547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BB08E2-D28F-40C6-B791-B0D31F33A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2405E3-729B-49FE-8A2A-7856AA44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581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B0F643-A217-456B-A773-3B70EE477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84F075-DCCB-4F7B-BEFB-97FDAE4A7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i="1"/>
            </a:lvl2pPr>
            <a:lvl3pPr>
              <a:defRPr u="sng" spc="300"/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6907EC-7BDA-4F29-9070-A1889D20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10234" y="6356350"/>
            <a:ext cx="2743200" cy="365125"/>
          </a:xfrm>
        </p:spPr>
        <p:txBody>
          <a:bodyPr/>
          <a:lstStyle/>
          <a:p>
            <a:fld id="{940CC6A6-2FC6-40E9-8727-F14FC1B27F1C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9448A6-2B31-4A2F-9CC0-324BDC32E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B1EF08-89ED-4E3F-843A-A9F7B882D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613056" y="6356350"/>
            <a:ext cx="2743200" cy="365125"/>
          </a:xfrm>
        </p:spPr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Interaktive Schaltfläche: Zur Startseite wechseln 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8CEEAE4C-2F5A-4714-A567-C7EDEE0A1CB5}"/>
              </a:ext>
            </a:extLst>
          </p:cNvPr>
          <p:cNvSpPr/>
          <p:nvPr userDrawn="1"/>
        </p:nvSpPr>
        <p:spPr>
          <a:xfrm>
            <a:off x="5917833" y="5820629"/>
            <a:ext cx="356334" cy="356334"/>
          </a:xfrm>
          <a:prstGeom prst="actionButtonHom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Interaktive Schaltfläche: Zurück oder Vorherige(r) 7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37D1485-C861-4E57-A052-A35C234E670E}"/>
              </a:ext>
            </a:extLst>
          </p:cNvPr>
          <p:cNvSpPr/>
          <p:nvPr userDrawn="1"/>
        </p:nvSpPr>
        <p:spPr>
          <a:xfrm>
            <a:off x="838200" y="5820629"/>
            <a:ext cx="356334" cy="356334"/>
          </a:xfrm>
          <a:prstGeom prst="actionButtonBackPrevious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Interaktive Schaltfläche: Nächste(r) oder Weiter 8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5C7566A2-A640-4708-AF1B-CB64D8869B4E}"/>
              </a:ext>
            </a:extLst>
          </p:cNvPr>
          <p:cNvSpPr/>
          <p:nvPr userDrawn="1"/>
        </p:nvSpPr>
        <p:spPr>
          <a:xfrm>
            <a:off x="10997466" y="5820629"/>
            <a:ext cx="356334" cy="356334"/>
          </a:xfrm>
          <a:prstGeom prst="actionButtonForwardNex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897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71E14-AF1D-4F38-8F3B-DAD1F7A88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1315D8-A9A5-4899-9669-4D08E6A5B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90960F-CD62-4648-80F0-E26979040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2EC1-8AD0-42D0-B1CF-C858132E954D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6E384E-A410-47EB-9860-7417AFF1A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27E1E8-DE80-4656-8022-6C6E23BD5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6658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10994-8529-446B-B6F4-1A5C4E2A2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7DA673-1A06-4440-BB80-5D9B609A30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17C692-13A9-4D4D-BBFC-E6AAA8D93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70E1B6-E6C2-43D4-92BB-9E5711643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2DC0-DF9F-4E08-A0BB-A64C5BCAC99C}" type="datetime1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823F14-0B79-4185-82AD-37D4B17F4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29A4E3-AEBF-4A68-973D-A88BFC39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A5C95E-2FE5-4911-9F3D-78C160B28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83CF6B-B3CD-4938-8E98-FC1DB30A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5A6E80C-9B18-44B9-8EB6-66C3A479B5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A7FCB78-7E36-4804-884A-5EE400E25A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8FE105-70ED-4764-9F50-073D8D530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204DC65-6ECA-46F3-B032-9F77D389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B3B46-F2DF-4DF0-B524-FC4F2A263C90}" type="datetime1">
              <a:rPr lang="de-CH" smtClean="0"/>
              <a:t>08.01.2021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FB357A5-003B-4E4A-B2E6-31D32F698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0150874-9860-4CF3-ABDC-746885538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840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9969C-E8F1-435C-889D-A7469A79B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E6A223-439C-4D6A-8E99-E9B33D7C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D3FA-4C79-4D31-AA2E-F7E88FF3D503}" type="datetime1">
              <a:rPr lang="de-CH" smtClean="0"/>
              <a:t>08.01.2021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5C8A329-094F-444D-AF50-40C05A1D7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872FEE-ED7C-4CEE-9C64-3103FB3C4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282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27A5D1C-5947-4C90-A03C-FCDF0C271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D0C36-7151-4E51-89FE-8417E39E2737}" type="datetime1">
              <a:rPr lang="de-CH" smtClean="0"/>
              <a:t>08.01.2021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039B47-6DBD-4042-B238-4258D588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2E3EDD-CB40-4A50-A31D-8CD5FA17B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76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4F4AD8-1B43-41BE-B8A5-8866494C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ED111E-37BC-4208-82DD-879D579ED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11CB6A-6D8A-490E-B290-4E8E5AAD1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82EDC-6C86-4B93-80F1-2D423FC70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1C8E1-48B3-438B-97D4-205487D16A12}" type="datetime1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7F45BF-B3E3-46DD-B233-FE368C417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06B2FC-3F19-4531-BC99-E505E2E32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69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163F9-DE90-45D8-BF79-BCB684D16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DDA48E4-160B-4D9F-9616-9850607408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7FC44C-3318-49F7-89EF-0634532CC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F15AA9-9A73-4732-AC45-052A3C33D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3277C-CE6D-4555-B706-F199547D8892}" type="datetime1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D9FF69-368E-4E03-BE0A-ABAE2586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A4AA4C-5BB4-4817-986E-EF8EBE3DA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40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nnis, Sportwettkampf, Sport, Schläger enthält.&#10;&#10;Automatisch generierte Beschreibung">
            <a:extLst>
              <a:ext uri="{FF2B5EF4-FFF2-40B4-BE49-F238E27FC236}">
                <a16:creationId xmlns:a16="http://schemas.microsoft.com/office/drawing/2014/main" id="{9DE68BD1-E4D7-4574-9270-FD5A3A7D4FF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 amt="3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6238"/>
            <a:ext cx="12198767" cy="3296964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7882503-D836-4FED-A454-7935D6D7C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5E7B6A-15F6-42A0-A50B-5BE16D881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F755AD-74A3-4EAB-B9C9-8753208BBF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15F1F-DD1A-45E2-8919-B4863163DC64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A70A22-F292-4B98-9229-0E0E347F5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C41459-D376-4B5D-B965-F6F581ACC9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CDB9F-48A0-4DED-8C5A-8EE4F23C66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48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wisstennis.ch/jc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urosport.de/tennis/zverev-prozess-rechtsstreit-ex-manager-aussage_sto8025342/story.shtml" TargetMode="External"/><Relationship Id="rId5" Type="http://schemas.openxmlformats.org/officeDocument/2006/relationships/hyperlink" Target="https://www.mytennis.info/article/5e5bf07c6b7a1f34ec07a3a2/nummer-3-der-welt-dominic-thiem-so-gut-wie-nie/" TargetMode="External"/><Relationship Id="rId4" Type="http://schemas.openxmlformats.org/officeDocument/2006/relationships/hyperlink" Target="https://www.tennisnet.com/news/roger-federer-ueber-moegliches-karriereende-seit-2009-hacken-medien-darauf-heru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F2872-9748-40BF-A56D-7CDD5BE735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Tennis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E1871C9-73DF-4D1E-B46E-1393FB5C87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von Valentino Panico</a:t>
            </a:r>
          </a:p>
        </p:txBody>
      </p:sp>
    </p:spTree>
    <p:extLst>
      <p:ext uri="{BB962C8B-B14F-4D97-AF65-F5344CB8AC3E}">
        <p14:creationId xmlns:p14="http://schemas.microsoft.com/office/powerpoint/2010/main" val="4113899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500" advTm="10000">
        <p15:prstTrans prst="curtains"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FD7961-9C7D-485D-BA52-FC8749216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0076F3-8D82-4603-9688-70BB53DE7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Tennis und ich</a:t>
            </a:r>
          </a:p>
          <a:p>
            <a:r>
              <a:rPr lang="de-CH" dirty="0"/>
              <a:t>Vorbilder</a:t>
            </a:r>
          </a:p>
          <a:p>
            <a:pPr lvl="1"/>
            <a:r>
              <a:rPr lang="de-CH" dirty="0"/>
              <a:t>3 Favoriten</a:t>
            </a:r>
          </a:p>
          <a:p>
            <a:r>
              <a:rPr lang="de-CH" dirty="0"/>
              <a:t>Erfolge</a:t>
            </a:r>
          </a:p>
          <a:p>
            <a:r>
              <a:rPr lang="de-CH" dirty="0"/>
              <a:t>Schlussfolie</a:t>
            </a:r>
          </a:p>
          <a:p>
            <a:pPr lvl="2"/>
            <a:r>
              <a:rPr lang="de-CH" dirty="0"/>
              <a:t>Quellen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B038F9-886A-436E-915E-22CEACCFC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23818-7020-4EDA-80C5-808343EF882A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DBB2BE-4EAE-4A2F-8F2E-112CFC9E8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2369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0">
        <p15:prstTrans prst="peelOff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B30A46-DF36-42EC-9548-78970B0C0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Tennis und ich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4E32F6-BC85-4728-96E5-2EA717E4F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Mit 8 Jahren angefangen (2012)</a:t>
            </a:r>
          </a:p>
          <a:p>
            <a:r>
              <a:rPr lang="de-CH" dirty="0"/>
              <a:t>Sommer 2013 erstes Turnier (1 Sieg/1 Niederlage)</a:t>
            </a:r>
          </a:p>
          <a:p>
            <a:r>
              <a:rPr lang="de-CH" dirty="0"/>
              <a:t>Oberstufe -&gt; NET (Nationale Sportschule Thurgau)</a:t>
            </a:r>
          </a:p>
          <a:p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B93BD9-7B49-4148-9626-032E3258C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BA1A5-BABB-4651-8140-44F0B7EC1BBA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6096B8F-2EB8-4F6A-806D-56D597A06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026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0">
        <p14:prism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C684C-326E-4354-AA16-B763DD6E1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Vorbilder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CA7227-FED8-4E4C-BC36-E79760A27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Roger Federer (CH)</a:t>
            </a:r>
          </a:p>
          <a:p>
            <a:r>
              <a:rPr lang="de-CH" dirty="0"/>
              <a:t>Dominic Thiem (AUT)</a:t>
            </a:r>
          </a:p>
          <a:p>
            <a:r>
              <a:rPr lang="de-CH" dirty="0"/>
              <a:t>Alexander Zverev (DE)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1DC934-6260-4C69-AE6B-D89EF36E2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D35D-396E-4346-8871-8A8E70AF85E1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2445761-8833-468A-A968-CB3A14228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4</a:t>
            </a:fld>
            <a:endParaRPr lang="de-CH"/>
          </a:p>
        </p:txBody>
      </p:sp>
      <p:pic>
        <p:nvPicPr>
          <p:cNvPr id="6" name="Picture 2" descr="Roger Federer über mögliches Karriereende: &quot;Seit 2009 hacken Medien darauf  herum&quot; · tennisnet.com">
            <a:extLst>
              <a:ext uri="{FF2B5EF4-FFF2-40B4-BE49-F238E27FC236}">
                <a16:creationId xmlns:a16="http://schemas.microsoft.com/office/drawing/2014/main" id="{65549EBF-C499-4D1F-A59A-3B5594F58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26" y="228997"/>
            <a:ext cx="3216348" cy="18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TP Weltrangliste: Dominic Thiem nun die Nummer 3 der Welt | myTennis News">
            <a:extLst>
              <a:ext uri="{FF2B5EF4-FFF2-40B4-BE49-F238E27FC236}">
                <a16:creationId xmlns:a16="http://schemas.microsoft.com/office/drawing/2014/main" id="{BF6B11E0-1E9E-4B7A-A572-7D2F91359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95" y="2367755"/>
            <a:ext cx="3216348" cy="214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lexander Zverev wird im Prozess gegen seinen Ex-Manager aussagen -  Eurosport">
            <a:extLst>
              <a:ext uri="{FF2B5EF4-FFF2-40B4-BE49-F238E27FC236}">
                <a16:creationId xmlns:a16="http://schemas.microsoft.com/office/drawing/2014/main" id="{8B5CE11E-DC97-4185-9FC5-DD695214C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387" y="3894969"/>
            <a:ext cx="3264454" cy="183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7057FB7-53CF-4D32-8FD5-A4E013233B6A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3060970" y="1162844"/>
            <a:ext cx="1426856" cy="7150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4DBD8389-3621-4038-A104-5850972339C8}"/>
              </a:ext>
            </a:extLst>
          </p:cNvPr>
          <p:cNvCxnSpPr>
            <a:cxnSpLocks/>
            <a:endCxn id="2050" idx="1"/>
          </p:cNvCxnSpPr>
          <p:nvPr/>
        </p:nvCxnSpPr>
        <p:spPr>
          <a:xfrm>
            <a:off x="4244634" y="2645473"/>
            <a:ext cx="1551561" cy="7943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AAB734F-E601-46CE-A230-E51FF958CAF5}"/>
              </a:ext>
            </a:extLst>
          </p:cNvPr>
          <p:cNvCxnSpPr>
            <a:cxnSpLocks/>
            <a:endCxn id="2052" idx="0"/>
          </p:cNvCxnSpPr>
          <p:nvPr/>
        </p:nvCxnSpPr>
        <p:spPr>
          <a:xfrm>
            <a:off x="2944238" y="3300919"/>
            <a:ext cx="583376" cy="59405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247777"/>
      </p:ext>
    </p:extLst>
  </p:cSld>
  <p:clrMapOvr>
    <a:masterClrMapping/>
  </p:clrMapOvr>
  <p:transition spd="slow" advTm="1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66DD4-A113-49AC-9C2D-4E3C35E35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Erfolge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DE8276-55C8-4676-9F3A-6466BAB76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3. Platz im Syntax Junioren Cup (2016)</a:t>
            </a:r>
          </a:p>
          <a:p>
            <a:r>
              <a:rPr lang="de-CH" dirty="0"/>
              <a:t>4. Platz im Junioren Interclub (2018)</a:t>
            </a:r>
          </a:p>
          <a:p>
            <a:r>
              <a:rPr lang="de-CH" dirty="0"/>
              <a:t>2. Platz im Junioren Interclub (2019)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8989709-1920-40C9-A133-BA02840BD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DF94-5E5A-4E9B-B3EE-1051EC7F82DB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420AFF-9BE8-4A6D-9C40-F9D7E0468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1242736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DC9773-1F92-4301-9C2E-5B384FBCD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Danke fürs Zuhören!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51B94A-CE00-45E9-B29B-57F2BA7529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1800" dirty="0"/>
              <a:t>Quellen:</a:t>
            </a:r>
          </a:p>
          <a:p>
            <a:pPr lvl="1"/>
            <a:r>
              <a:rPr lang="de-CH" sz="1400" dirty="0"/>
              <a:t>Valentino Panico: </a:t>
            </a:r>
            <a:r>
              <a:rPr lang="de-CH" sz="1400" dirty="0">
                <a:hlinkClick r:id="rId3"/>
              </a:rPr>
              <a:t>https://www.swisstennis.ch/jc</a:t>
            </a:r>
            <a:endParaRPr lang="de-CH" sz="1400" dirty="0"/>
          </a:p>
          <a:p>
            <a:pPr lvl="1"/>
            <a:r>
              <a:rPr lang="de-CH" sz="1400" dirty="0"/>
              <a:t>Roger Federer: </a:t>
            </a:r>
            <a:r>
              <a:rPr lang="de-CH" sz="1400" dirty="0">
                <a:hlinkClick r:id="rId4"/>
              </a:rPr>
              <a:t>https://www.tennisnet.com/news/roger-federer-ueber-moegliches-karriereende-seit-2009-hacken-medien-darauf-herum</a:t>
            </a:r>
            <a:endParaRPr lang="de-CH" sz="1400" dirty="0"/>
          </a:p>
          <a:p>
            <a:pPr lvl="1"/>
            <a:r>
              <a:rPr lang="de-CH" sz="1400" dirty="0"/>
              <a:t>Dominic Thiem: </a:t>
            </a:r>
            <a:r>
              <a:rPr lang="de-CH" sz="1400" dirty="0">
                <a:hlinkClick r:id="rId5"/>
              </a:rPr>
              <a:t>https://www.mytennis.info/article/5e5bf07c6b7a1f34ec07a3a2/nummer-3-der-welt-dominic-thiem-so-gut-wie-nie/</a:t>
            </a:r>
            <a:endParaRPr lang="de-CH" sz="1400" dirty="0"/>
          </a:p>
          <a:p>
            <a:pPr lvl="1"/>
            <a:r>
              <a:rPr lang="de-CH" sz="1400" dirty="0"/>
              <a:t>Alexander Zverev: </a:t>
            </a:r>
            <a:r>
              <a:rPr lang="de-CH" sz="1400" dirty="0">
                <a:hlinkClick r:id="rId6"/>
              </a:rPr>
              <a:t>https://www.eurosport.de/tennis/zverev-prozess-rechtsstreit-ex-manager-aussage_sto8025342/story.shtml</a:t>
            </a:r>
            <a:endParaRPr lang="de-CH" sz="14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884A47-C9EB-4BD8-86C6-4A146458D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87D23-7FE8-4DDE-9991-BED311611CBD}" type="datetime1">
              <a:rPr lang="de-CH" smtClean="0"/>
              <a:t>08.01.2021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37E967-CD7F-4563-AE12-7E869AF44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CDB9F-48A0-4DED-8C5A-8EE4F23C66A4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598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>
        <p14:prism isInverted="1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Microsoft Office PowerPoint</Application>
  <PresentationFormat>Breitbild</PresentationFormat>
  <Paragraphs>63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Tennis</vt:lpstr>
      <vt:lpstr>Inhalt</vt:lpstr>
      <vt:lpstr>Tennis und ich</vt:lpstr>
      <vt:lpstr>Vorbilder</vt:lpstr>
      <vt:lpstr>Erfolge</vt:lpstr>
      <vt:lpstr>Danke fürs Zuhören!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Panico Valentino</dc:creator>
  <cp:lastModifiedBy>Panico Valentino</cp:lastModifiedBy>
  <cp:revision>4</cp:revision>
  <dcterms:created xsi:type="dcterms:W3CDTF">2020-12-11T14:03:50Z</dcterms:created>
  <dcterms:modified xsi:type="dcterms:W3CDTF">2021-01-08T14:50:47Z</dcterms:modified>
</cp:coreProperties>
</file>