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22"/>
  </p:notesMasterIdLst>
  <p:sldIdLst>
    <p:sldId id="256" r:id="rId2"/>
    <p:sldId id="280" r:id="rId3"/>
    <p:sldId id="277" r:id="rId4"/>
    <p:sldId id="269" r:id="rId5"/>
    <p:sldId id="279" r:id="rId6"/>
    <p:sldId id="273" r:id="rId7"/>
    <p:sldId id="257" r:id="rId8"/>
    <p:sldId id="266" r:id="rId9"/>
    <p:sldId id="259" r:id="rId10"/>
    <p:sldId id="271" r:id="rId11"/>
    <p:sldId id="263" r:id="rId12"/>
    <p:sldId id="270" r:id="rId13"/>
    <p:sldId id="272" r:id="rId14"/>
    <p:sldId id="262" r:id="rId15"/>
    <p:sldId id="268" r:id="rId16"/>
    <p:sldId id="278" r:id="rId17"/>
    <p:sldId id="276" r:id="rId18"/>
    <p:sldId id="281" r:id="rId19"/>
    <p:sldId id="264" r:id="rId20"/>
    <p:sldId id="282" r:id="rId2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325064-82DE-4706-960A-BCE5AAFEF360}" v="12" dt="2022-01-06T19:45:01.50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572" autoAdjust="0"/>
  </p:normalViewPr>
  <p:slideViewPr>
    <p:cSldViewPr snapToGrid="0">
      <p:cViewPr varScale="1">
        <p:scale>
          <a:sx n="142" d="100"/>
          <a:sy n="142" d="100"/>
        </p:scale>
        <p:origin x="978"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EDB2AE-1A21-4928-AAE0-8DEA1C0B58D0}" type="doc">
      <dgm:prSet loTypeId="urn:microsoft.com/office/officeart/2005/8/layout/cycle6" loCatId="cycle" qsTypeId="urn:microsoft.com/office/officeart/2005/8/quickstyle/simple1" qsCatId="simple" csTypeId="urn:microsoft.com/office/officeart/2005/8/colors/colorful2" csCatId="colorful" phldr="1"/>
      <dgm:spPr/>
      <dgm:t>
        <a:bodyPr/>
        <a:lstStyle/>
        <a:p>
          <a:endParaRPr lang="en-US"/>
        </a:p>
      </dgm:t>
    </dgm:pt>
    <dgm:pt modelId="{D036EABA-75D4-497D-8628-612E14C57E40}">
      <dgm:prSet/>
      <dgm:spPr/>
      <dgm:t>
        <a:bodyPr/>
        <a:lstStyle/>
        <a:p>
          <a:r>
            <a:rPr lang="de-CH"/>
            <a:t>Grundlagen </a:t>
          </a:r>
          <a:endParaRPr lang="en-US"/>
        </a:p>
      </dgm:t>
    </dgm:pt>
    <dgm:pt modelId="{EBEC9348-5F97-4CAF-8570-CC430ED51BAE}" type="parTrans" cxnId="{776E5BA8-7E2C-4CC1-97F4-63B7FC716F2A}">
      <dgm:prSet/>
      <dgm:spPr/>
      <dgm:t>
        <a:bodyPr/>
        <a:lstStyle/>
        <a:p>
          <a:endParaRPr lang="en-US"/>
        </a:p>
      </dgm:t>
    </dgm:pt>
    <dgm:pt modelId="{9AF3CB1B-AFA9-4F51-9B53-1BE2E85FD4A4}" type="sibTrans" cxnId="{776E5BA8-7E2C-4CC1-97F4-63B7FC716F2A}">
      <dgm:prSet/>
      <dgm:spPr/>
      <dgm:t>
        <a:bodyPr/>
        <a:lstStyle/>
        <a:p>
          <a:endParaRPr lang="en-US"/>
        </a:p>
      </dgm:t>
    </dgm:pt>
    <dgm:pt modelId="{4B55F891-D514-4B43-AE30-0ECB2C2D261B}">
      <dgm:prSet/>
      <dgm:spPr/>
      <dgm:t>
        <a:bodyPr/>
        <a:lstStyle/>
        <a:p>
          <a:r>
            <a:rPr lang="de-CH" dirty="0"/>
            <a:t>Geschichte</a:t>
          </a:r>
          <a:endParaRPr lang="en-US" dirty="0"/>
        </a:p>
      </dgm:t>
    </dgm:pt>
    <dgm:pt modelId="{66C89A31-2A57-442C-A673-E96444F8AAF8}" type="parTrans" cxnId="{F53D505C-6240-478B-9C15-1AD339CBD6F7}">
      <dgm:prSet/>
      <dgm:spPr/>
      <dgm:t>
        <a:bodyPr/>
        <a:lstStyle/>
        <a:p>
          <a:endParaRPr lang="en-US"/>
        </a:p>
      </dgm:t>
    </dgm:pt>
    <dgm:pt modelId="{86248AE0-03F9-4A51-8D4D-006E05030110}" type="sibTrans" cxnId="{F53D505C-6240-478B-9C15-1AD339CBD6F7}">
      <dgm:prSet/>
      <dgm:spPr/>
      <dgm:t>
        <a:bodyPr/>
        <a:lstStyle/>
        <a:p>
          <a:endParaRPr lang="en-US"/>
        </a:p>
      </dgm:t>
    </dgm:pt>
    <dgm:pt modelId="{14737133-E66D-4CEA-A9BD-03C891ABBE80}">
      <dgm:prSet/>
      <dgm:spPr/>
      <dgm:t>
        <a:bodyPr/>
        <a:lstStyle/>
        <a:p>
          <a:r>
            <a:rPr lang="de-CH" dirty="0"/>
            <a:t>Vorwissen</a:t>
          </a:r>
          <a:endParaRPr lang="en-US" dirty="0"/>
        </a:p>
      </dgm:t>
    </dgm:pt>
    <dgm:pt modelId="{ED74FB43-8B75-40BE-821D-F6FEDCC5DEEB}" type="parTrans" cxnId="{ACA3D996-671B-443B-9947-B2C8F3C7D40F}">
      <dgm:prSet/>
      <dgm:spPr/>
      <dgm:t>
        <a:bodyPr/>
        <a:lstStyle/>
        <a:p>
          <a:endParaRPr lang="en-US"/>
        </a:p>
      </dgm:t>
    </dgm:pt>
    <dgm:pt modelId="{CCB90DF3-EC72-4FEF-9576-2AE540FFAA99}" type="sibTrans" cxnId="{ACA3D996-671B-443B-9947-B2C8F3C7D40F}">
      <dgm:prSet/>
      <dgm:spPr/>
      <dgm:t>
        <a:bodyPr/>
        <a:lstStyle/>
        <a:p>
          <a:endParaRPr lang="en-US"/>
        </a:p>
      </dgm:t>
    </dgm:pt>
    <dgm:pt modelId="{F534FB16-2FE2-4F96-A4A8-2CC5FDEAC11F}">
      <dgm:prSet/>
      <dgm:spPr/>
      <dgm:t>
        <a:bodyPr/>
        <a:lstStyle/>
        <a:p>
          <a:r>
            <a:rPr lang="de-CH"/>
            <a:t>Auftrag</a:t>
          </a:r>
          <a:endParaRPr lang="en-US"/>
        </a:p>
      </dgm:t>
    </dgm:pt>
    <dgm:pt modelId="{794C5AEA-BB9E-4C87-8D3A-29E7BF097530}" type="parTrans" cxnId="{2BC2B518-7868-4683-88D2-A83521D2F4FD}">
      <dgm:prSet/>
      <dgm:spPr/>
      <dgm:t>
        <a:bodyPr/>
        <a:lstStyle/>
        <a:p>
          <a:endParaRPr lang="en-US"/>
        </a:p>
      </dgm:t>
    </dgm:pt>
    <dgm:pt modelId="{9C421709-A54A-4E0A-A97D-32C9DF6A5F76}" type="sibTrans" cxnId="{2BC2B518-7868-4683-88D2-A83521D2F4FD}">
      <dgm:prSet/>
      <dgm:spPr/>
      <dgm:t>
        <a:bodyPr/>
        <a:lstStyle/>
        <a:p>
          <a:endParaRPr lang="en-US"/>
        </a:p>
      </dgm:t>
    </dgm:pt>
    <dgm:pt modelId="{939F889D-80F2-4370-B63D-02773473C906}">
      <dgm:prSet/>
      <dgm:spPr/>
      <dgm:t>
        <a:bodyPr/>
        <a:lstStyle/>
        <a:p>
          <a:r>
            <a:rPr lang="de-CH"/>
            <a:t>Auswertung </a:t>
          </a:r>
          <a:endParaRPr lang="en-US"/>
        </a:p>
      </dgm:t>
    </dgm:pt>
    <dgm:pt modelId="{B15C3217-FD77-4923-BD15-12F69F417417}" type="parTrans" cxnId="{3525094E-0378-4DE0-B178-058ABD344F31}">
      <dgm:prSet/>
      <dgm:spPr/>
      <dgm:t>
        <a:bodyPr/>
        <a:lstStyle/>
        <a:p>
          <a:endParaRPr lang="en-US"/>
        </a:p>
      </dgm:t>
    </dgm:pt>
    <dgm:pt modelId="{2F09186D-AA06-4F21-AC6C-EE54E7370611}" type="sibTrans" cxnId="{3525094E-0378-4DE0-B178-058ABD344F31}">
      <dgm:prSet/>
      <dgm:spPr/>
      <dgm:t>
        <a:bodyPr/>
        <a:lstStyle/>
        <a:p>
          <a:endParaRPr lang="en-US"/>
        </a:p>
      </dgm:t>
    </dgm:pt>
    <dgm:pt modelId="{24F94A4E-BF00-4925-A9C7-2F65A74F32A8}">
      <dgm:prSet/>
      <dgm:spPr/>
      <dgm:t>
        <a:bodyPr/>
        <a:lstStyle/>
        <a:p>
          <a:r>
            <a:rPr lang="de-CH"/>
            <a:t>Lernziele</a:t>
          </a:r>
          <a:endParaRPr lang="en-US"/>
        </a:p>
      </dgm:t>
    </dgm:pt>
    <dgm:pt modelId="{4E957568-0C62-49BE-8E7C-DF1C80D979A2}" type="parTrans" cxnId="{40E06F4D-7A15-4278-BFD1-2145615F57C6}">
      <dgm:prSet/>
      <dgm:spPr/>
      <dgm:t>
        <a:bodyPr/>
        <a:lstStyle/>
        <a:p>
          <a:endParaRPr lang="de-CH"/>
        </a:p>
      </dgm:t>
    </dgm:pt>
    <dgm:pt modelId="{4A6295D9-E0B1-4BF1-AEA9-1FF938B58241}" type="sibTrans" cxnId="{40E06F4D-7A15-4278-BFD1-2145615F57C6}">
      <dgm:prSet/>
      <dgm:spPr/>
      <dgm:t>
        <a:bodyPr/>
        <a:lstStyle/>
        <a:p>
          <a:endParaRPr lang="de-CH"/>
        </a:p>
      </dgm:t>
    </dgm:pt>
    <dgm:pt modelId="{29FF14F2-25A5-4DC5-AC81-DD888AA6359A}">
      <dgm:prSet/>
      <dgm:spPr/>
      <dgm:t>
        <a:bodyPr/>
        <a:lstStyle/>
        <a:p>
          <a:r>
            <a:rPr lang="de-CH" noProof="0"/>
            <a:t>Theorie</a:t>
          </a:r>
        </a:p>
      </dgm:t>
    </dgm:pt>
    <dgm:pt modelId="{EEEBA738-0D2F-483C-81B1-77B877C4499C}" type="parTrans" cxnId="{9CDF7EFB-8713-4BF7-A119-EDAB3E5AA0FF}">
      <dgm:prSet/>
      <dgm:spPr/>
      <dgm:t>
        <a:bodyPr/>
        <a:lstStyle/>
        <a:p>
          <a:endParaRPr lang="de-CH"/>
        </a:p>
      </dgm:t>
    </dgm:pt>
    <dgm:pt modelId="{2E5C0449-0415-4261-AF2E-22A98A13A165}" type="sibTrans" cxnId="{9CDF7EFB-8713-4BF7-A119-EDAB3E5AA0FF}">
      <dgm:prSet/>
      <dgm:spPr/>
      <dgm:t>
        <a:bodyPr/>
        <a:lstStyle/>
        <a:p>
          <a:endParaRPr lang="de-CH"/>
        </a:p>
      </dgm:t>
    </dgm:pt>
    <dgm:pt modelId="{F730A021-4B6B-4F39-843B-5E90E0C8D5F7}" type="pres">
      <dgm:prSet presAssocID="{FFEDB2AE-1A21-4928-AAE0-8DEA1C0B58D0}" presName="cycle" presStyleCnt="0">
        <dgm:presLayoutVars>
          <dgm:dir/>
          <dgm:resizeHandles val="exact"/>
        </dgm:presLayoutVars>
      </dgm:prSet>
      <dgm:spPr/>
    </dgm:pt>
    <dgm:pt modelId="{03C19636-3C2C-488B-B537-42DD000ED24C}" type="pres">
      <dgm:prSet presAssocID="{24F94A4E-BF00-4925-A9C7-2F65A74F32A8}" presName="node" presStyleLbl="node1" presStyleIdx="0" presStyleCnt="7">
        <dgm:presLayoutVars>
          <dgm:bulletEnabled val="1"/>
        </dgm:presLayoutVars>
      </dgm:prSet>
      <dgm:spPr/>
    </dgm:pt>
    <dgm:pt modelId="{EC516C11-7557-4144-A38C-3175F4DEBF20}" type="pres">
      <dgm:prSet presAssocID="{24F94A4E-BF00-4925-A9C7-2F65A74F32A8}" presName="spNode" presStyleCnt="0"/>
      <dgm:spPr/>
    </dgm:pt>
    <dgm:pt modelId="{A28161D1-98D2-40AB-B271-341BD1C51A63}" type="pres">
      <dgm:prSet presAssocID="{4A6295D9-E0B1-4BF1-AEA9-1FF938B58241}" presName="sibTrans" presStyleLbl="sibTrans1D1" presStyleIdx="0" presStyleCnt="7"/>
      <dgm:spPr/>
    </dgm:pt>
    <dgm:pt modelId="{1E54F63B-1B94-42AF-BAC8-3810C89E7EBC}" type="pres">
      <dgm:prSet presAssocID="{D036EABA-75D4-497D-8628-612E14C57E40}" presName="node" presStyleLbl="node1" presStyleIdx="1" presStyleCnt="7">
        <dgm:presLayoutVars>
          <dgm:bulletEnabled val="1"/>
        </dgm:presLayoutVars>
      </dgm:prSet>
      <dgm:spPr/>
    </dgm:pt>
    <dgm:pt modelId="{B147CCBA-1A5E-48C1-8667-0BDC729DCF2C}" type="pres">
      <dgm:prSet presAssocID="{D036EABA-75D4-497D-8628-612E14C57E40}" presName="spNode" presStyleCnt="0"/>
      <dgm:spPr/>
    </dgm:pt>
    <dgm:pt modelId="{074308E0-8BE5-4A70-B089-5C3216A9EA34}" type="pres">
      <dgm:prSet presAssocID="{9AF3CB1B-AFA9-4F51-9B53-1BE2E85FD4A4}" presName="sibTrans" presStyleLbl="sibTrans1D1" presStyleIdx="1" presStyleCnt="7"/>
      <dgm:spPr/>
    </dgm:pt>
    <dgm:pt modelId="{96ED8BED-5765-4D5D-9DB5-9FDA5AF076AB}" type="pres">
      <dgm:prSet presAssocID="{14737133-E66D-4CEA-A9BD-03C891ABBE80}" presName="node" presStyleLbl="node1" presStyleIdx="2" presStyleCnt="7">
        <dgm:presLayoutVars>
          <dgm:bulletEnabled val="1"/>
        </dgm:presLayoutVars>
      </dgm:prSet>
      <dgm:spPr/>
    </dgm:pt>
    <dgm:pt modelId="{C78A084B-09D7-4D84-A703-908879CD4E9B}" type="pres">
      <dgm:prSet presAssocID="{14737133-E66D-4CEA-A9BD-03C891ABBE80}" presName="spNode" presStyleCnt="0"/>
      <dgm:spPr/>
    </dgm:pt>
    <dgm:pt modelId="{CED5B6AB-6C60-404C-B740-E15976B2ADAA}" type="pres">
      <dgm:prSet presAssocID="{CCB90DF3-EC72-4FEF-9576-2AE540FFAA99}" presName="sibTrans" presStyleLbl="sibTrans1D1" presStyleIdx="2" presStyleCnt="7"/>
      <dgm:spPr/>
    </dgm:pt>
    <dgm:pt modelId="{E319219B-89BC-4DA2-86DA-20AEF81EA44B}" type="pres">
      <dgm:prSet presAssocID="{4B55F891-D514-4B43-AE30-0ECB2C2D261B}" presName="node" presStyleLbl="node1" presStyleIdx="3" presStyleCnt="7">
        <dgm:presLayoutVars>
          <dgm:bulletEnabled val="1"/>
        </dgm:presLayoutVars>
      </dgm:prSet>
      <dgm:spPr/>
    </dgm:pt>
    <dgm:pt modelId="{D518B428-FEC1-4494-A955-E183A08B086A}" type="pres">
      <dgm:prSet presAssocID="{4B55F891-D514-4B43-AE30-0ECB2C2D261B}" presName="spNode" presStyleCnt="0"/>
      <dgm:spPr/>
    </dgm:pt>
    <dgm:pt modelId="{0DAE4881-21AD-4A33-A2B1-D582594B8FE8}" type="pres">
      <dgm:prSet presAssocID="{86248AE0-03F9-4A51-8D4D-006E05030110}" presName="sibTrans" presStyleLbl="sibTrans1D1" presStyleIdx="3" presStyleCnt="7"/>
      <dgm:spPr/>
    </dgm:pt>
    <dgm:pt modelId="{F03ED5A1-9FB3-45E3-A134-00BE92743F2A}" type="pres">
      <dgm:prSet presAssocID="{29FF14F2-25A5-4DC5-AC81-DD888AA6359A}" presName="node" presStyleLbl="node1" presStyleIdx="4" presStyleCnt="7">
        <dgm:presLayoutVars>
          <dgm:bulletEnabled val="1"/>
        </dgm:presLayoutVars>
      </dgm:prSet>
      <dgm:spPr/>
    </dgm:pt>
    <dgm:pt modelId="{2921BF77-9973-4CBA-8F63-C23F23DF815E}" type="pres">
      <dgm:prSet presAssocID="{29FF14F2-25A5-4DC5-AC81-DD888AA6359A}" presName="spNode" presStyleCnt="0"/>
      <dgm:spPr/>
    </dgm:pt>
    <dgm:pt modelId="{FF534AD7-B223-405B-8644-7E11A6E97D25}" type="pres">
      <dgm:prSet presAssocID="{2E5C0449-0415-4261-AF2E-22A98A13A165}" presName="sibTrans" presStyleLbl="sibTrans1D1" presStyleIdx="4" presStyleCnt="7"/>
      <dgm:spPr/>
    </dgm:pt>
    <dgm:pt modelId="{A8E218BF-8482-4AAE-9ED3-B1545170CD4F}" type="pres">
      <dgm:prSet presAssocID="{F534FB16-2FE2-4F96-A4A8-2CC5FDEAC11F}" presName="node" presStyleLbl="node1" presStyleIdx="5" presStyleCnt="7">
        <dgm:presLayoutVars>
          <dgm:bulletEnabled val="1"/>
        </dgm:presLayoutVars>
      </dgm:prSet>
      <dgm:spPr/>
    </dgm:pt>
    <dgm:pt modelId="{128EFF1B-642F-4E9C-B5EC-D93AC98712B5}" type="pres">
      <dgm:prSet presAssocID="{F534FB16-2FE2-4F96-A4A8-2CC5FDEAC11F}" presName="spNode" presStyleCnt="0"/>
      <dgm:spPr/>
    </dgm:pt>
    <dgm:pt modelId="{F3F837F6-F5D4-421B-88C2-ABF6ED4952E4}" type="pres">
      <dgm:prSet presAssocID="{9C421709-A54A-4E0A-A97D-32C9DF6A5F76}" presName="sibTrans" presStyleLbl="sibTrans1D1" presStyleIdx="5" presStyleCnt="7"/>
      <dgm:spPr/>
    </dgm:pt>
    <dgm:pt modelId="{7B5E6441-3003-45F4-9948-6F8778829B72}" type="pres">
      <dgm:prSet presAssocID="{939F889D-80F2-4370-B63D-02773473C906}" presName="node" presStyleLbl="node1" presStyleIdx="6" presStyleCnt="7">
        <dgm:presLayoutVars>
          <dgm:bulletEnabled val="1"/>
        </dgm:presLayoutVars>
      </dgm:prSet>
      <dgm:spPr/>
    </dgm:pt>
    <dgm:pt modelId="{C3C4C001-A3FD-4520-A92C-461FB3802733}" type="pres">
      <dgm:prSet presAssocID="{939F889D-80F2-4370-B63D-02773473C906}" presName="spNode" presStyleCnt="0"/>
      <dgm:spPr/>
    </dgm:pt>
    <dgm:pt modelId="{63CB9C96-4504-4C30-A151-A9C0D44C917C}" type="pres">
      <dgm:prSet presAssocID="{2F09186D-AA06-4F21-AC6C-EE54E7370611}" presName="sibTrans" presStyleLbl="sibTrans1D1" presStyleIdx="6" presStyleCnt="7"/>
      <dgm:spPr/>
    </dgm:pt>
  </dgm:ptLst>
  <dgm:cxnLst>
    <dgm:cxn modelId="{2BC2B518-7868-4683-88D2-A83521D2F4FD}" srcId="{FFEDB2AE-1A21-4928-AAE0-8DEA1C0B58D0}" destId="{F534FB16-2FE2-4F96-A4A8-2CC5FDEAC11F}" srcOrd="5" destOrd="0" parTransId="{794C5AEA-BB9E-4C87-8D3A-29E7BF097530}" sibTransId="{9C421709-A54A-4E0A-A97D-32C9DF6A5F76}"/>
    <dgm:cxn modelId="{13056720-6BCB-4829-9A66-86C62303D161}" type="presOf" srcId="{FFEDB2AE-1A21-4928-AAE0-8DEA1C0B58D0}" destId="{F730A021-4B6B-4F39-843B-5E90E0C8D5F7}" srcOrd="0" destOrd="0" presId="urn:microsoft.com/office/officeart/2005/8/layout/cycle6"/>
    <dgm:cxn modelId="{C5AB2D22-2332-4D6B-A8AB-96F594567E31}" type="presOf" srcId="{2F09186D-AA06-4F21-AC6C-EE54E7370611}" destId="{63CB9C96-4504-4C30-A151-A9C0D44C917C}" srcOrd="0" destOrd="0" presId="urn:microsoft.com/office/officeart/2005/8/layout/cycle6"/>
    <dgm:cxn modelId="{C2D7EA2B-B3F9-4577-9996-3AB5FB4E9664}" type="presOf" srcId="{86248AE0-03F9-4A51-8D4D-006E05030110}" destId="{0DAE4881-21AD-4A33-A2B1-D582594B8FE8}" srcOrd="0" destOrd="0" presId="urn:microsoft.com/office/officeart/2005/8/layout/cycle6"/>
    <dgm:cxn modelId="{F53D505C-6240-478B-9C15-1AD339CBD6F7}" srcId="{FFEDB2AE-1A21-4928-AAE0-8DEA1C0B58D0}" destId="{4B55F891-D514-4B43-AE30-0ECB2C2D261B}" srcOrd="3" destOrd="0" parTransId="{66C89A31-2A57-442C-A673-E96444F8AAF8}" sibTransId="{86248AE0-03F9-4A51-8D4D-006E05030110}"/>
    <dgm:cxn modelId="{81DDB85C-88B5-41E4-950F-47CA02454E63}" type="presOf" srcId="{F534FB16-2FE2-4F96-A4A8-2CC5FDEAC11F}" destId="{A8E218BF-8482-4AAE-9ED3-B1545170CD4F}" srcOrd="0" destOrd="0" presId="urn:microsoft.com/office/officeart/2005/8/layout/cycle6"/>
    <dgm:cxn modelId="{DD3D9A64-7F92-43AF-A9F5-432CDAFFEE0E}" type="presOf" srcId="{4A6295D9-E0B1-4BF1-AEA9-1FF938B58241}" destId="{A28161D1-98D2-40AB-B271-341BD1C51A63}" srcOrd="0" destOrd="0" presId="urn:microsoft.com/office/officeart/2005/8/layout/cycle6"/>
    <dgm:cxn modelId="{B7576265-6704-4C5C-A743-7FF8924515E4}" type="presOf" srcId="{24F94A4E-BF00-4925-A9C7-2F65A74F32A8}" destId="{03C19636-3C2C-488B-B537-42DD000ED24C}" srcOrd="0" destOrd="0" presId="urn:microsoft.com/office/officeart/2005/8/layout/cycle6"/>
    <dgm:cxn modelId="{40E06F4D-7A15-4278-BFD1-2145615F57C6}" srcId="{FFEDB2AE-1A21-4928-AAE0-8DEA1C0B58D0}" destId="{24F94A4E-BF00-4925-A9C7-2F65A74F32A8}" srcOrd="0" destOrd="0" parTransId="{4E957568-0C62-49BE-8E7C-DF1C80D979A2}" sibTransId="{4A6295D9-E0B1-4BF1-AEA9-1FF938B58241}"/>
    <dgm:cxn modelId="{BD67BB6D-9870-4996-AC4E-F473A54392DF}" type="presOf" srcId="{CCB90DF3-EC72-4FEF-9576-2AE540FFAA99}" destId="{CED5B6AB-6C60-404C-B740-E15976B2ADAA}" srcOrd="0" destOrd="0" presId="urn:microsoft.com/office/officeart/2005/8/layout/cycle6"/>
    <dgm:cxn modelId="{3525094E-0378-4DE0-B178-058ABD344F31}" srcId="{FFEDB2AE-1A21-4928-AAE0-8DEA1C0B58D0}" destId="{939F889D-80F2-4370-B63D-02773473C906}" srcOrd="6" destOrd="0" parTransId="{B15C3217-FD77-4923-BD15-12F69F417417}" sibTransId="{2F09186D-AA06-4F21-AC6C-EE54E7370611}"/>
    <dgm:cxn modelId="{14D8446F-621D-40AD-88CA-5EB1CF06D914}" type="presOf" srcId="{9C421709-A54A-4E0A-A97D-32C9DF6A5F76}" destId="{F3F837F6-F5D4-421B-88C2-ABF6ED4952E4}" srcOrd="0" destOrd="0" presId="urn:microsoft.com/office/officeart/2005/8/layout/cycle6"/>
    <dgm:cxn modelId="{EA399472-D6AF-4D08-B1DC-691F6ADC4357}" type="presOf" srcId="{939F889D-80F2-4370-B63D-02773473C906}" destId="{7B5E6441-3003-45F4-9948-6F8778829B72}" srcOrd="0" destOrd="0" presId="urn:microsoft.com/office/officeart/2005/8/layout/cycle6"/>
    <dgm:cxn modelId="{7A5BF858-17AF-4F7E-A02F-C3EBCE8171CF}" type="presOf" srcId="{D036EABA-75D4-497D-8628-612E14C57E40}" destId="{1E54F63B-1B94-42AF-BAC8-3810C89E7EBC}" srcOrd="0" destOrd="0" presId="urn:microsoft.com/office/officeart/2005/8/layout/cycle6"/>
    <dgm:cxn modelId="{A305B87B-EFA5-4872-B792-2AFA1CAB78CF}" type="presOf" srcId="{2E5C0449-0415-4261-AF2E-22A98A13A165}" destId="{FF534AD7-B223-405B-8644-7E11A6E97D25}" srcOrd="0" destOrd="0" presId="urn:microsoft.com/office/officeart/2005/8/layout/cycle6"/>
    <dgm:cxn modelId="{ACA3D996-671B-443B-9947-B2C8F3C7D40F}" srcId="{FFEDB2AE-1A21-4928-AAE0-8DEA1C0B58D0}" destId="{14737133-E66D-4CEA-A9BD-03C891ABBE80}" srcOrd="2" destOrd="0" parTransId="{ED74FB43-8B75-40BE-821D-F6FEDCC5DEEB}" sibTransId="{CCB90DF3-EC72-4FEF-9576-2AE540FFAA99}"/>
    <dgm:cxn modelId="{74EAF29A-4D1A-4559-99C9-922891B3AC67}" type="presOf" srcId="{4B55F891-D514-4B43-AE30-0ECB2C2D261B}" destId="{E319219B-89BC-4DA2-86DA-20AEF81EA44B}" srcOrd="0" destOrd="0" presId="urn:microsoft.com/office/officeart/2005/8/layout/cycle6"/>
    <dgm:cxn modelId="{776E5BA8-7E2C-4CC1-97F4-63B7FC716F2A}" srcId="{FFEDB2AE-1A21-4928-AAE0-8DEA1C0B58D0}" destId="{D036EABA-75D4-497D-8628-612E14C57E40}" srcOrd="1" destOrd="0" parTransId="{EBEC9348-5F97-4CAF-8570-CC430ED51BAE}" sibTransId="{9AF3CB1B-AFA9-4F51-9B53-1BE2E85FD4A4}"/>
    <dgm:cxn modelId="{1589B4A8-48A2-4649-9015-88F43C2ADD52}" type="presOf" srcId="{14737133-E66D-4CEA-A9BD-03C891ABBE80}" destId="{96ED8BED-5765-4D5D-9DB5-9FDA5AF076AB}" srcOrd="0" destOrd="0" presId="urn:microsoft.com/office/officeart/2005/8/layout/cycle6"/>
    <dgm:cxn modelId="{6DDBB7B0-3DFF-4E78-8F17-08B8697001EB}" type="presOf" srcId="{29FF14F2-25A5-4DC5-AC81-DD888AA6359A}" destId="{F03ED5A1-9FB3-45E3-A134-00BE92743F2A}" srcOrd="0" destOrd="0" presId="urn:microsoft.com/office/officeart/2005/8/layout/cycle6"/>
    <dgm:cxn modelId="{976464D9-C151-4D17-8B55-380C384DB08D}" type="presOf" srcId="{9AF3CB1B-AFA9-4F51-9B53-1BE2E85FD4A4}" destId="{074308E0-8BE5-4A70-B089-5C3216A9EA34}" srcOrd="0" destOrd="0" presId="urn:microsoft.com/office/officeart/2005/8/layout/cycle6"/>
    <dgm:cxn modelId="{9CDF7EFB-8713-4BF7-A119-EDAB3E5AA0FF}" srcId="{FFEDB2AE-1A21-4928-AAE0-8DEA1C0B58D0}" destId="{29FF14F2-25A5-4DC5-AC81-DD888AA6359A}" srcOrd="4" destOrd="0" parTransId="{EEEBA738-0D2F-483C-81B1-77B877C4499C}" sibTransId="{2E5C0449-0415-4261-AF2E-22A98A13A165}"/>
    <dgm:cxn modelId="{5698C51C-9CC8-40EB-B282-537FED6D874C}" type="presParOf" srcId="{F730A021-4B6B-4F39-843B-5E90E0C8D5F7}" destId="{03C19636-3C2C-488B-B537-42DD000ED24C}" srcOrd="0" destOrd="0" presId="urn:microsoft.com/office/officeart/2005/8/layout/cycle6"/>
    <dgm:cxn modelId="{D9A1140B-9220-4F37-8F67-C3EDF09C5B2A}" type="presParOf" srcId="{F730A021-4B6B-4F39-843B-5E90E0C8D5F7}" destId="{EC516C11-7557-4144-A38C-3175F4DEBF20}" srcOrd="1" destOrd="0" presId="urn:microsoft.com/office/officeart/2005/8/layout/cycle6"/>
    <dgm:cxn modelId="{105718EA-90C5-45D8-BF52-16E3E02D5439}" type="presParOf" srcId="{F730A021-4B6B-4F39-843B-5E90E0C8D5F7}" destId="{A28161D1-98D2-40AB-B271-341BD1C51A63}" srcOrd="2" destOrd="0" presId="urn:microsoft.com/office/officeart/2005/8/layout/cycle6"/>
    <dgm:cxn modelId="{A0D75FB6-6C97-4EB6-B38E-5C47C36D3F17}" type="presParOf" srcId="{F730A021-4B6B-4F39-843B-5E90E0C8D5F7}" destId="{1E54F63B-1B94-42AF-BAC8-3810C89E7EBC}" srcOrd="3" destOrd="0" presId="urn:microsoft.com/office/officeart/2005/8/layout/cycle6"/>
    <dgm:cxn modelId="{9E71810B-7D32-42CC-BF85-96CAA089C3C2}" type="presParOf" srcId="{F730A021-4B6B-4F39-843B-5E90E0C8D5F7}" destId="{B147CCBA-1A5E-48C1-8667-0BDC729DCF2C}" srcOrd="4" destOrd="0" presId="urn:microsoft.com/office/officeart/2005/8/layout/cycle6"/>
    <dgm:cxn modelId="{BEB1925D-19BE-4712-92B6-00F65E1B0638}" type="presParOf" srcId="{F730A021-4B6B-4F39-843B-5E90E0C8D5F7}" destId="{074308E0-8BE5-4A70-B089-5C3216A9EA34}" srcOrd="5" destOrd="0" presId="urn:microsoft.com/office/officeart/2005/8/layout/cycle6"/>
    <dgm:cxn modelId="{E5C1E0D0-983B-466C-B605-49EFB07ACCBC}" type="presParOf" srcId="{F730A021-4B6B-4F39-843B-5E90E0C8D5F7}" destId="{96ED8BED-5765-4D5D-9DB5-9FDA5AF076AB}" srcOrd="6" destOrd="0" presId="urn:microsoft.com/office/officeart/2005/8/layout/cycle6"/>
    <dgm:cxn modelId="{6446ADEE-FBF5-4EED-82E4-9C558B29DA4D}" type="presParOf" srcId="{F730A021-4B6B-4F39-843B-5E90E0C8D5F7}" destId="{C78A084B-09D7-4D84-A703-908879CD4E9B}" srcOrd="7" destOrd="0" presId="urn:microsoft.com/office/officeart/2005/8/layout/cycle6"/>
    <dgm:cxn modelId="{A2CE4B27-A7FE-4B32-AD04-F4E1BB81189B}" type="presParOf" srcId="{F730A021-4B6B-4F39-843B-5E90E0C8D5F7}" destId="{CED5B6AB-6C60-404C-B740-E15976B2ADAA}" srcOrd="8" destOrd="0" presId="urn:microsoft.com/office/officeart/2005/8/layout/cycle6"/>
    <dgm:cxn modelId="{31572D03-6AAB-4E0A-A0F2-75E4BBEFC1A0}" type="presParOf" srcId="{F730A021-4B6B-4F39-843B-5E90E0C8D5F7}" destId="{E319219B-89BC-4DA2-86DA-20AEF81EA44B}" srcOrd="9" destOrd="0" presId="urn:microsoft.com/office/officeart/2005/8/layout/cycle6"/>
    <dgm:cxn modelId="{90CBF803-6BD4-4B5B-9AFE-E5F24989194B}" type="presParOf" srcId="{F730A021-4B6B-4F39-843B-5E90E0C8D5F7}" destId="{D518B428-FEC1-4494-A955-E183A08B086A}" srcOrd="10" destOrd="0" presId="urn:microsoft.com/office/officeart/2005/8/layout/cycle6"/>
    <dgm:cxn modelId="{07A57E38-02D3-4E26-B8E4-D0AAD58AA68B}" type="presParOf" srcId="{F730A021-4B6B-4F39-843B-5E90E0C8D5F7}" destId="{0DAE4881-21AD-4A33-A2B1-D582594B8FE8}" srcOrd="11" destOrd="0" presId="urn:microsoft.com/office/officeart/2005/8/layout/cycle6"/>
    <dgm:cxn modelId="{98ECEEFE-9691-46C9-9178-833FE4168448}" type="presParOf" srcId="{F730A021-4B6B-4F39-843B-5E90E0C8D5F7}" destId="{F03ED5A1-9FB3-45E3-A134-00BE92743F2A}" srcOrd="12" destOrd="0" presId="urn:microsoft.com/office/officeart/2005/8/layout/cycle6"/>
    <dgm:cxn modelId="{C6A75874-3C14-47BB-86D3-1391247630F9}" type="presParOf" srcId="{F730A021-4B6B-4F39-843B-5E90E0C8D5F7}" destId="{2921BF77-9973-4CBA-8F63-C23F23DF815E}" srcOrd="13" destOrd="0" presId="urn:microsoft.com/office/officeart/2005/8/layout/cycle6"/>
    <dgm:cxn modelId="{FAE6D1FB-82E8-410E-BD66-1A7D03B54E83}" type="presParOf" srcId="{F730A021-4B6B-4F39-843B-5E90E0C8D5F7}" destId="{FF534AD7-B223-405B-8644-7E11A6E97D25}" srcOrd="14" destOrd="0" presId="urn:microsoft.com/office/officeart/2005/8/layout/cycle6"/>
    <dgm:cxn modelId="{B1164D87-2CB8-4017-BF3F-A2B1F9B33DED}" type="presParOf" srcId="{F730A021-4B6B-4F39-843B-5E90E0C8D5F7}" destId="{A8E218BF-8482-4AAE-9ED3-B1545170CD4F}" srcOrd="15" destOrd="0" presId="urn:microsoft.com/office/officeart/2005/8/layout/cycle6"/>
    <dgm:cxn modelId="{68173DA6-29BA-4BE0-A2FE-04104300BB69}" type="presParOf" srcId="{F730A021-4B6B-4F39-843B-5E90E0C8D5F7}" destId="{128EFF1B-642F-4E9C-B5EC-D93AC98712B5}" srcOrd="16" destOrd="0" presId="urn:microsoft.com/office/officeart/2005/8/layout/cycle6"/>
    <dgm:cxn modelId="{A176378E-EFFC-4C2D-BA17-1A210C2A1BC2}" type="presParOf" srcId="{F730A021-4B6B-4F39-843B-5E90E0C8D5F7}" destId="{F3F837F6-F5D4-421B-88C2-ABF6ED4952E4}" srcOrd="17" destOrd="0" presId="urn:microsoft.com/office/officeart/2005/8/layout/cycle6"/>
    <dgm:cxn modelId="{8550DEA9-B4A4-4FB7-A390-50865B7C990D}" type="presParOf" srcId="{F730A021-4B6B-4F39-843B-5E90E0C8D5F7}" destId="{7B5E6441-3003-45F4-9948-6F8778829B72}" srcOrd="18" destOrd="0" presId="urn:microsoft.com/office/officeart/2005/8/layout/cycle6"/>
    <dgm:cxn modelId="{7C538C07-9B01-40E4-BE1C-3A0615CB2C81}" type="presParOf" srcId="{F730A021-4B6B-4F39-843B-5E90E0C8D5F7}" destId="{C3C4C001-A3FD-4520-A92C-461FB3802733}" srcOrd="19" destOrd="0" presId="urn:microsoft.com/office/officeart/2005/8/layout/cycle6"/>
    <dgm:cxn modelId="{8519EF23-C85B-474B-A031-98824D3E6333}" type="presParOf" srcId="{F730A021-4B6B-4F39-843B-5E90E0C8D5F7}" destId="{63CB9C96-4504-4C30-A151-A9C0D44C917C}" srcOrd="20"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C19636-3C2C-488B-B537-42DD000ED24C}">
      <dsp:nvSpPr>
        <dsp:cNvPr id="0" name=""/>
        <dsp:cNvSpPr/>
      </dsp:nvSpPr>
      <dsp:spPr>
        <a:xfrm>
          <a:off x="2487018" y="2032"/>
          <a:ext cx="1329692" cy="8643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de-CH" sz="1500" kern="1200"/>
            <a:t>Lernziele</a:t>
          </a:r>
          <a:endParaRPr lang="en-US" sz="1500" kern="1200"/>
        </a:p>
      </dsp:txBody>
      <dsp:txXfrm>
        <a:off x="2529210" y="44224"/>
        <a:ext cx="1245308" cy="779916"/>
      </dsp:txXfrm>
    </dsp:sp>
    <dsp:sp modelId="{A28161D1-98D2-40AB-B271-341BD1C51A63}">
      <dsp:nvSpPr>
        <dsp:cNvPr id="0" name=""/>
        <dsp:cNvSpPr/>
      </dsp:nvSpPr>
      <dsp:spPr>
        <a:xfrm>
          <a:off x="683400" y="434182"/>
          <a:ext cx="4936928" cy="4936928"/>
        </a:xfrm>
        <a:custGeom>
          <a:avLst/>
          <a:gdLst/>
          <a:ahLst/>
          <a:cxnLst/>
          <a:rect l="0" t="0" r="0" b="0"/>
          <a:pathLst>
            <a:path>
              <a:moveTo>
                <a:pt x="3142126" y="93702"/>
              </a:moveTo>
              <a:arcTo wR="2468464" hR="2468464" stAng="17150241" swAng="1257445"/>
            </a:path>
          </a:pathLst>
        </a:custGeom>
        <a:noFill/>
        <a:ln w="6350" cap="flat" cmpd="sng" algn="ctr">
          <a:solidFill>
            <a:schemeClr val="accent2">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1E54F63B-1B94-42AF-BAC8-3810C89E7EBC}">
      <dsp:nvSpPr>
        <dsp:cNvPr id="0" name=""/>
        <dsp:cNvSpPr/>
      </dsp:nvSpPr>
      <dsp:spPr>
        <a:xfrm>
          <a:off x="4416941" y="931434"/>
          <a:ext cx="1329692" cy="864300"/>
        </a:xfrm>
        <a:prstGeom prst="roundRect">
          <a:avLst/>
        </a:prstGeom>
        <a:solidFill>
          <a:schemeClr val="accent2">
            <a:hueOff val="-3101682"/>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de-CH" sz="1500" kern="1200"/>
            <a:t>Grundlagen </a:t>
          </a:r>
          <a:endParaRPr lang="en-US" sz="1500" kern="1200"/>
        </a:p>
      </dsp:txBody>
      <dsp:txXfrm>
        <a:off x="4459133" y="973626"/>
        <a:ext cx="1245308" cy="779916"/>
      </dsp:txXfrm>
    </dsp:sp>
    <dsp:sp modelId="{074308E0-8BE5-4A70-B089-5C3216A9EA34}">
      <dsp:nvSpPr>
        <dsp:cNvPr id="0" name=""/>
        <dsp:cNvSpPr/>
      </dsp:nvSpPr>
      <dsp:spPr>
        <a:xfrm>
          <a:off x="683400" y="434182"/>
          <a:ext cx="4936928" cy="4936928"/>
        </a:xfrm>
        <a:custGeom>
          <a:avLst/>
          <a:gdLst/>
          <a:ahLst/>
          <a:cxnLst/>
          <a:rect l="0" t="0" r="0" b="0"/>
          <a:pathLst>
            <a:path>
              <a:moveTo>
                <a:pt x="4680415" y="1372749"/>
              </a:moveTo>
              <a:arcTo wR="2468464" hR="2468464" stAng="20018878" swAng="1726887"/>
            </a:path>
          </a:pathLst>
        </a:custGeom>
        <a:noFill/>
        <a:ln w="6350" cap="flat" cmpd="sng" algn="ctr">
          <a:solidFill>
            <a:schemeClr val="accent2">
              <a:hueOff val="-3101682"/>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96ED8BED-5765-4D5D-9DB5-9FDA5AF076AB}">
      <dsp:nvSpPr>
        <dsp:cNvPr id="0" name=""/>
        <dsp:cNvSpPr/>
      </dsp:nvSpPr>
      <dsp:spPr>
        <a:xfrm>
          <a:off x="4893592" y="3019781"/>
          <a:ext cx="1329692" cy="864300"/>
        </a:xfrm>
        <a:prstGeom prst="roundRect">
          <a:avLst/>
        </a:prstGeom>
        <a:solidFill>
          <a:schemeClr val="accent2">
            <a:hueOff val="-6203363"/>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de-CH" sz="1500" kern="1200" dirty="0"/>
            <a:t>Vorwissen</a:t>
          </a:r>
          <a:endParaRPr lang="en-US" sz="1500" kern="1200" dirty="0"/>
        </a:p>
      </dsp:txBody>
      <dsp:txXfrm>
        <a:off x="4935784" y="3061973"/>
        <a:ext cx="1245308" cy="779916"/>
      </dsp:txXfrm>
    </dsp:sp>
    <dsp:sp modelId="{CED5B6AB-6C60-404C-B740-E15976B2ADAA}">
      <dsp:nvSpPr>
        <dsp:cNvPr id="0" name=""/>
        <dsp:cNvSpPr/>
      </dsp:nvSpPr>
      <dsp:spPr>
        <a:xfrm>
          <a:off x="683400" y="434182"/>
          <a:ext cx="4936928" cy="4936928"/>
        </a:xfrm>
        <a:custGeom>
          <a:avLst/>
          <a:gdLst/>
          <a:ahLst/>
          <a:cxnLst/>
          <a:rect l="0" t="0" r="0" b="0"/>
          <a:pathLst>
            <a:path>
              <a:moveTo>
                <a:pt x="4729486" y="3458967"/>
              </a:moveTo>
              <a:arcTo wR="2468464" hR="2468464" stAng="1419430" swAng="1359423"/>
            </a:path>
          </a:pathLst>
        </a:custGeom>
        <a:noFill/>
        <a:ln w="6350" cap="flat" cmpd="sng" algn="ctr">
          <a:solidFill>
            <a:schemeClr val="accent2">
              <a:hueOff val="-6203363"/>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E319219B-89BC-4DA2-86DA-20AEF81EA44B}">
      <dsp:nvSpPr>
        <dsp:cNvPr id="0" name=""/>
        <dsp:cNvSpPr/>
      </dsp:nvSpPr>
      <dsp:spPr>
        <a:xfrm>
          <a:off x="3558044" y="4694506"/>
          <a:ext cx="1329692" cy="864300"/>
        </a:xfrm>
        <a:prstGeom prst="roundRect">
          <a:avLst/>
        </a:prstGeom>
        <a:solidFill>
          <a:schemeClr val="accent2">
            <a:hueOff val="-9305045"/>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de-CH" sz="1500" kern="1200" dirty="0"/>
            <a:t>Geschichte</a:t>
          </a:r>
          <a:endParaRPr lang="en-US" sz="1500" kern="1200" dirty="0"/>
        </a:p>
      </dsp:txBody>
      <dsp:txXfrm>
        <a:off x="3600236" y="4736698"/>
        <a:ext cx="1245308" cy="779916"/>
      </dsp:txXfrm>
    </dsp:sp>
    <dsp:sp modelId="{0DAE4881-21AD-4A33-A2B1-D582594B8FE8}">
      <dsp:nvSpPr>
        <dsp:cNvPr id="0" name=""/>
        <dsp:cNvSpPr/>
      </dsp:nvSpPr>
      <dsp:spPr>
        <a:xfrm>
          <a:off x="683400" y="434182"/>
          <a:ext cx="4936928" cy="4936928"/>
        </a:xfrm>
        <a:custGeom>
          <a:avLst/>
          <a:gdLst/>
          <a:ahLst/>
          <a:cxnLst/>
          <a:rect l="0" t="0" r="0" b="0"/>
          <a:pathLst>
            <a:path>
              <a:moveTo>
                <a:pt x="2866629" y="4904604"/>
              </a:moveTo>
              <a:arcTo wR="2468464" hR="2468464" stAng="4843056" swAng="1113888"/>
            </a:path>
          </a:pathLst>
        </a:custGeom>
        <a:noFill/>
        <a:ln w="6350" cap="flat" cmpd="sng" algn="ctr">
          <a:solidFill>
            <a:schemeClr val="accent2">
              <a:hueOff val="-9305045"/>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F03ED5A1-9FB3-45E3-A134-00BE92743F2A}">
      <dsp:nvSpPr>
        <dsp:cNvPr id="0" name=""/>
        <dsp:cNvSpPr/>
      </dsp:nvSpPr>
      <dsp:spPr>
        <a:xfrm>
          <a:off x="1415991" y="4694506"/>
          <a:ext cx="1329692" cy="864300"/>
        </a:xfrm>
        <a:prstGeom prst="roundRect">
          <a:avLst/>
        </a:prstGeom>
        <a:solidFill>
          <a:schemeClr val="accent2">
            <a:hueOff val="-12406727"/>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de-CH" sz="1500" kern="1200" noProof="0"/>
            <a:t>Theorie</a:t>
          </a:r>
        </a:p>
      </dsp:txBody>
      <dsp:txXfrm>
        <a:off x="1458183" y="4736698"/>
        <a:ext cx="1245308" cy="779916"/>
      </dsp:txXfrm>
    </dsp:sp>
    <dsp:sp modelId="{FF534AD7-B223-405B-8644-7E11A6E97D25}">
      <dsp:nvSpPr>
        <dsp:cNvPr id="0" name=""/>
        <dsp:cNvSpPr/>
      </dsp:nvSpPr>
      <dsp:spPr>
        <a:xfrm>
          <a:off x="683400" y="434182"/>
          <a:ext cx="4936928" cy="4936928"/>
        </a:xfrm>
        <a:custGeom>
          <a:avLst/>
          <a:gdLst/>
          <a:ahLst/>
          <a:cxnLst/>
          <a:rect l="0" t="0" r="0" b="0"/>
          <a:pathLst>
            <a:path>
              <a:moveTo>
                <a:pt x="763488" y="4253505"/>
              </a:moveTo>
              <a:arcTo wR="2468464" hR="2468464" stAng="8021148" swAng="1359423"/>
            </a:path>
          </a:pathLst>
        </a:custGeom>
        <a:noFill/>
        <a:ln w="6350" cap="flat" cmpd="sng" algn="ctr">
          <a:solidFill>
            <a:schemeClr val="accent2">
              <a:hueOff val="-12406727"/>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A8E218BF-8482-4AAE-9ED3-B1545170CD4F}">
      <dsp:nvSpPr>
        <dsp:cNvPr id="0" name=""/>
        <dsp:cNvSpPr/>
      </dsp:nvSpPr>
      <dsp:spPr>
        <a:xfrm>
          <a:off x="80443" y="3019781"/>
          <a:ext cx="1329692" cy="864300"/>
        </a:xfrm>
        <a:prstGeom prst="roundRect">
          <a:avLst/>
        </a:prstGeom>
        <a:solidFill>
          <a:schemeClr val="accent2">
            <a:hueOff val="-15508407"/>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de-CH" sz="1500" kern="1200"/>
            <a:t>Auftrag</a:t>
          </a:r>
          <a:endParaRPr lang="en-US" sz="1500" kern="1200"/>
        </a:p>
      </dsp:txBody>
      <dsp:txXfrm>
        <a:off x="122635" y="3061973"/>
        <a:ext cx="1245308" cy="779916"/>
      </dsp:txXfrm>
    </dsp:sp>
    <dsp:sp modelId="{F3F837F6-F5D4-421B-88C2-ABF6ED4952E4}">
      <dsp:nvSpPr>
        <dsp:cNvPr id="0" name=""/>
        <dsp:cNvSpPr/>
      </dsp:nvSpPr>
      <dsp:spPr>
        <a:xfrm>
          <a:off x="683400" y="434182"/>
          <a:ext cx="4936928" cy="4936928"/>
        </a:xfrm>
        <a:custGeom>
          <a:avLst/>
          <a:gdLst/>
          <a:ahLst/>
          <a:cxnLst/>
          <a:rect l="0" t="0" r="0" b="0"/>
          <a:pathLst>
            <a:path>
              <a:moveTo>
                <a:pt x="2218" y="2573099"/>
              </a:moveTo>
              <a:arcTo wR="2468464" hR="2468464" stAng="10654234" swAng="1726887"/>
            </a:path>
          </a:pathLst>
        </a:custGeom>
        <a:noFill/>
        <a:ln w="6350" cap="flat" cmpd="sng" algn="ctr">
          <a:solidFill>
            <a:schemeClr val="accent2">
              <a:hueOff val="-15508407"/>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7B5E6441-3003-45F4-9948-6F8778829B72}">
      <dsp:nvSpPr>
        <dsp:cNvPr id="0" name=""/>
        <dsp:cNvSpPr/>
      </dsp:nvSpPr>
      <dsp:spPr>
        <a:xfrm>
          <a:off x="557094" y="931434"/>
          <a:ext cx="1329692" cy="864300"/>
        </a:xfrm>
        <a:prstGeom prst="roundRect">
          <a:avLst/>
        </a:prstGeom>
        <a:solidFill>
          <a:schemeClr val="accent2">
            <a:hueOff val="-18610089"/>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de-CH" sz="1500" kern="1200"/>
            <a:t>Auswertung </a:t>
          </a:r>
          <a:endParaRPr lang="en-US" sz="1500" kern="1200"/>
        </a:p>
      </dsp:txBody>
      <dsp:txXfrm>
        <a:off x="599286" y="973626"/>
        <a:ext cx="1245308" cy="779916"/>
      </dsp:txXfrm>
    </dsp:sp>
    <dsp:sp modelId="{63CB9C96-4504-4C30-A151-A9C0D44C917C}">
      <dsp:nvSpPr>
        <dsp:cNvPr id="0" name=""/>
        <dsp:cNvSpPr/>
      </dsp:nvSpPr>
      <dsp:spPr>
        <a:xfrm>
          <a:off x="683400" y="434182"/>
          <a:ext cx="4936928" cy="4936928"/>
        </a:xfrm>
        <a:custGeom>
          <a:avLst/>
          <a:gdLst/>
          <a:ahLst/>
          <a:cxnLst/>
          <a:rect l="0" t="0" r="0" b="0"/>
          <a:pathLst>
            <a:path>
              <a:moveTo>
                <a:pt x="989976" y="491752"/>
              </a:moveTo>
              <a:arcTo wR="2468464" hR="2468464" stAng="13992314" swAng="1257445"/>
            </a:path>
          </a:pathLst>
        </a:custGeom>
        <a:noFill/>
        <a:ln w="6350" cap="flat" cmpd="sng" algn="ctr">
          <a:solidFill>
            <a:schemeClr val="accent2">
              <a:hueOff val="-18610089"/>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52986B-DE56-4DB7-A844-85D6DDF5AD24}" type="datetimeFigureOut">
              <a:rPr lang="de-CH" smtClean="0"/>
              <a:t>26.01.2022</a:t>
            </a:fld>
            <a:endParaRPr lang="de-CH"/>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4041C5-B01D-409B-A3B7-42CC0F964F2E}" type="slidenum">
              <a:rPr lang="de-CH" smtClean="0"/>
              <a:t>‹Nr.›</a:t>
            </a:fld>
            <a:endParaRPr lang="de-CH"/>
          </a:p>
        </p:txBody>
      </p:sp>
    </p:spTree>
    <p:extLst>
      <p:ext uri="{BB962C8B-B14F-4D97-AF65-F5344CB8AC3E}">
        <p14:creationId xmlns:p14="http://schemas.microsoft.com/office/powerpoint/2010/main" val="5058219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Vale</a:t>
            </a:r>
          </a:p>
        </p:txBody>
      </p:sp>
      <p:sp>
        <p:nvSpPr>
          <p:cNvPr id="4" name="Foliennummernplatzhalter 3"/>
          <p:cNvSpPr>
            <a:spLocks noGrp="1"/>
          </p:cNvSpPr>
          <p:nvPr>
            <p:ph type="sldNum" sz="quarter" idx="5"/>
          </p:nvPr>
        </p:nvSpPr>
        <p:spPr/>
        <p:txBody>
          <a:bodyPr/>
          <a:lstStyle/>
          <a:p>
            <a:fld id="{E34041C5-B01D-409B-A3B7-42CC0F964F2E}" type="slidenum">
              <a:rPr lang="de-CH" smtClean="0"/>
              <a:t>1</a:t>
            </a:fld>
            <a:endParaRPr lang="de-CH"/>
          </a:p>
        </p:txBody>
      </p:sp>
    </p:spTree>
    <p:extLst>
      <p:ext uri="{BB962C8B-B14F-4D97-AF65-F5344CB8AC3E}">
        <p14:creationId xmlns:p14="http://schemas.microsoft.com/office/powerpoint/2010/main" val="3105069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a:t>Vale:</a:t>
            </a:r>
          </a:p>
          <a:p>
            <a:endParaRPr lang="de-CH"/>
          </a:p>
        </p:txBody>
      </p:sp>
      <p:sp>
        <p:nvSpPr>
          <p:cNvPr id="4" name="Foliennummernplatzhalter 3"/>
          <p:cNvSpPr>
            <a:spLocks noGrp="1"/>
          </p:cNvSpPr>
          <p:nvPr>
            <p:ph type="sldNum" sz="quarter" idx="5"/>
          </p:nvPr>
        </p:nvSpPr>
        <p:spPr/>
        <p:txBody>
          <a:bodyPr/>
          <a:lstStyle/>
          <a:p>
            <a:fld id="{E34041C5-B01D-409B-A3B7-42CC0F964F2E}" type="slidenum">
              <a:rPr lang="de-CH" smtClean="0"/>
              <a:t>10</a:t>
            </a:fld>
            <a:endParaRPr lang="de-CH"/>
          </a:p>
        </p:txBody>
      </p:sp>
    </p:spTree>
    <p:extLst>
      <p:ext uri="{BB962C8B-B14F-4D97-AF65-F5344CB8AC3E}">
        <p14:creationId xmlns:p14="http://schemas.microsoft.com/office/powerpoint/2010/main" val="2919743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Yannis</a:t>
            </a:r>
          </a:p>
          <a:p>
            <a:r>
              <a:rPr lang="de-CH" dirty="0"/>
              <a:t>Als Vergleich: </a:t>
            </a:r>
          </a:p>
          <a:p>
            <a:r>
              <a:rPr lang="de-CH" dirty="0"/>
              <a:t>Feinstaub: 10µm</a:t>
            </a:r>
          </a:p>
          <a:p>
            <a:r>
              <a:rPr lang="de-CH" dirty="0"/>
              <a:t>Haar: 100µm</a:t>
            </a:r>
          </a:p>
        </p:txBody>
      </p:sp>
      <p:sp>
        <p:nvSpPr>
          <p:cNvPr id="4" name="Foliennummernplatzhalter 3"/>
          <p:cNvSpPr>
            <a:spLocks noGrp="1"/>
          </p:cNvSpPr>
          <p:nvPr>
            <p:ph type="sldNum" sz="quarter" idx="5"/>
          </p:nvPr>
        </p:nvSpPr>
        <p:spPr/>
        <p:txBody>
          <a:bodyPr/>
          <a:lstStyle/>
          <a:p>
            <a:fld id="{E34041C5-B01D-409B-A3B7-42CC0F964F2E}" type="slidenum">
              <a:rPr lang="de-CH" smtClean="0"/>
              <a:t>11</a:t>
            </a:fld>
            <a:endParaRPr lang="de-CH"/>
          </a:p>
        </p:txBody>
      </p:sp>
    </p:spTree>
    <p:extLst>
      <p:ext uri="{BB962C8B-B14F-4D97-AF65-F5344CB8AC3E}">
        <p14:creationId xmlns:p14="http://schemas.microsoft.com/office/powerpoint/2010/main" val="26473419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fontAlgn="base"/>
            <a:r>
              <a:rPr lang="de-DE" b="1" i="0" dirty="0">
                <a:solidFill>
                  <a:srgbClr val="333333"/>
                </a:solidFill>
                <a:effectLst/>
                <a:latin typeface="helvetica" panose="020B0604020202020204" pitchFamily="34" charset="0"/>
              </a:rPr>
              <a:t>Yannis: </a:t>
            </a:r>
            <a:br>
              <a:rPr lang="de-DE" b="1" i="0" dirty="0">
                <a:solidFill>
                  <a:srgbClr val="333333"/>
                </a:solidFill>
                <a:effectLst/>
                <a:latin typeface="helvetica" panose="020B0604020202020204" pitchFamily="34" charset="0"/>
              </a:rPr>
            </a:br>
            <a:r>
              <a:rPr lang="de-DE" b="1" i="0" dirty="0">
                <a:solidFill>
                  <a:srgbClr val="333333"/>
                </a:solidFill>
                <a:effectLst/>
                <a:latin typeface="helvetica" panose="020B0604020202020204" pitchFamily="34" charset="0"/>
              </a:rPr>
              <a:t>Haupttank</a:t>
            </a:r>
          </a:p>
          <a:p>
            <a:pPr algn="l" fontAlgn="base"/>
            <a:r>
              <a:rPr lang="de-DE" b="0" i="0" dirty="0">
                <a:solidFill>
                  <a:srgbClr val="333333"/>
                </a:solidFill>
                <a:effectLst/>
                <a:latin typeface="helvetica" panose="020B0604020202020204" pitchFamily="34" charset="0"/>
              </a:rPr>
              <a:t>Enthält die zum Drucken verwendete Tinte. Tinte aus Rücklauf kommt zurück </a:t>
            </a:r>
          </a:p>
          <a:p>
            <a:pPr algn="l" fontAlgn="base"/>
            <a:r>
              <a:rPr lang="de-DE" b="1" i="0" dirty="0">
                <a:solidFill>
                  <a:srgbClr val="333333"/>
                </a:solidFill>
                <a:effectLst/>
                <a:latin typeface="helvetica" panose="020B0604020202020204" pitchFamily="34" charset="0"/>
              </a:rPr>
              <a:t>Pumpe</a:t>
            </a:r>
          </a:p>
          <a:p>
            <a:pPr algn="l" fontAlgn="base"/>
            <a:r>
              <a:rPr lang="de-DE" b="0" i="0" dirty="0">
                <a:solidFill>
                  <a:srgbClr val="333333"/>
                </a:solidFill>
                <a:effectLst/>
                <a:latin typeface="helvetica" panose="020B0604020202020204" pitchFamily="34" charset="0"/>
              </a:rPr>
              <a:t>Leitet die Tinte vom Haupttank zum Druckkopf.</a:t>
            </a:r>
          </a:p>
          <a:p>
            <a:pPr algn="l" fontAlgn="base"/>
            <a:r>
              <a:rPr lang="de-DE" b="1" i="0" dirty="0">
                <a:solidFill>
                  <a:srgbClr val="333333"/>
                </a:solidFill>
                <a:effectLst/>
                <a:latin typeface="helvetica" panose="020B0604020202020204" pitchFamily="34" charset="0"/>
              </a:rPr>
              <a:t>Druckreduzierventil</a:t>
            </a:r>
          </a:p>
          <a:p>
            <a:pPr algn="l" fontAlgn="base"/>
            <a:r>
              <a:rPr lang="de-DE" b="0" i="0" dirty="0">
                <a:solidFill>
                  <a:srgbClr val="333333"/>
                </a:solidFill>
                <a:effectLst/>
                <a:latin typeface="helvetica" panose="020B0604020202020204" pitchFamily="34" charset="0"/>
              </a:rPr>
              <a:t>Stellt den Tintendruck ein.</a:t>
            </a:r>
          </a:p>
          <a:p>
            <a:pPr algn="l" fontAlgn="base"/>
            <a:r>
              <a:rPr lang="de-DE" b="1" i="0" dirty="0">
                <a:solidFill>
                  <a:srgbClr val="333333"/>
                </a:solidFill>
                <a:effectLst/>
                <a:latin typeface="helvetica" panose="020B0604020202020204" pitchFamily="34" charset="0"/>
              </a:rPr>
              <a:t>Piezoelektrisches Element</a:t>
            </a:r>
          </a:p>
          <a:p>
            <a:pPr algn="l" fontAlgn="base"/>
            <a:r>
              <a:rPr lang="de-DE" b="0" i="0" dirty="0">
                <a:solidFill>
                  <a:srgbClr val="333333"/>
                </a:solidFill>
                <a:effectLst/>
                <a:latin typeface="helvetica" panose="020B0604020202020204" pitchFamily="34" charset="0"/>
              </a:rPr>
              <a:t>Erzeugt Partikel</a:t>
            </a:r>
          </a:p>
          <a:p>
            <a:pPr algn="l" fontAlgn="base"/>
            <a:r>
              <a:rPr lang="de-DE" b="1" i="0" dirty="0">
                <a:solidFill>
                  <a:srgbClr val="333333"/>
                </a:solidFill>
                <a:effectLst/>
                <a:latin typeface="helvetica" panose="020B0604020202020204" pitchFamily="34" charset="0"/>
              </a:rPr>
              <a:t>Düse</a:t>
            </a:r>
          </a:p>
          <a:p>
            <a:pPr algn="l" fontAlgn="base"/>
            <a:r>
              <a:rPr lang="de-DE" b="0" i="0" dirty="0">
                <a:solidFill>
                  <a:srgbClr val="333333"/>
                </a:solidFill>
                <a:effectLst/>
                <a:latin typeface="helvetica" panose="020B0604020202020204" pitchFamily="34" charset="0"/>
              </a:rPr>
              <a:t>Stößt die Tinte aus.</a:t>
            </a:r>
          </a:p>
          <a:p>
            <a:pPr algn="l" fontAlgn="base"/>
            <a:r>
              <a:rPr lang="de-DE" b="1" i="0" dirty="0">
                <a:solidFill>
                  <a:srgbClr val="333333"/>
                </a:solidFill>
                <a:effectLst/>
                <a:latin typeface="helvetica" panose="020B0604020202020204" pitchFamily="34" charset="0"/>
              </a:rPr>
              <a:t>Elektrodenplatte</a:t>
            </a:r>
          </a:p>
          <a:p>
            <a:pPr algn="l" fontAlgn="base"/>
            <a:r>
              <a:rPr lang="de-DE" b="0" i="0" dirty="0">
                <a:solidFill>
                  <a:srgbClr val="333333"/>
                </a:solidFill>
                <a:effectLst/>
                <a:latin typeface="helvetica" panose="020B0604020202020204" pitchFamily="34" charset="0"/>
              </a:rPr>
              <a:t>Legt eine negative elektrische Ladung an die Tintenpartikel, die sich aus der Tintensäule gebildet haben.</a:t>
            </a:r>
          </a:p>
          <a:p>
            <a:pPr algn="l" fontAlgn="base"/>
            <a:r>
              <a:rPr lang="de-DE" b="1" i="0" dirty="0">
                <a:solidFill>
                  <a:srgbClr val="333333"/>
                </a:solidFill>
                <a:effectLst/>
                <a:latin typeface="helvetica" panose="020B0604020202020204" pitchFamily="34" charset="0"/>
              </a:rPr>
              <a:t>Ladungssensor</a:t>
            </a:r>
          </a:p>
          <a:p>
            <a:pPr algn="l" fontAlgn="base"/>
            <a:r>
              <a:rPr lang="de-DE" b="0" i="0" dirty="0">
                <a:solidFill>
                  <a:srgbClr val="333333"/>
                </a:solidFill>
                <a:effectLst/>
                <a:latin typeface="helvetica" panose="020B0604020202020204" pitchFamily="34" charset="0"/>
              </a:rPr>
              <a:t>Überwacht die ordnungsgemäße elektrostatische Ladung der Tintenpartikel.</a:t>
            </a:r>
          </a:p>
          <a:p>
            <a:pPr algn="l" fontAlgn="base"/>
            <a:r>
              <a:rPr lang="de-DE" b="1" i="0" dirty="0">
                <a:solidFill>
                  <a:srgbClr val="333333"/>
                </a:solidFill>
                <a:effectLst/>
                <a:latin typeface="helvetica" panose="020B0604020202020204" pitchFamily="34" charset="0"/>
              </a:rPr>
              <a:t>Ablenkelektroden</a:t>
            </a:r>
          </a:p>
          <a:p>
            <a:pPr algn="l" fontAlgn="base"/>
            <a:r>
              <a:rPr lang="de-DE" b="0" i="0" dirty="0">
                <a:solidFill>
                  <a:srgbClr val="333333"/>
                </a:solidFill>
                <a:effectLst/>
                <a:latin typeface="helvetica" panose="020B0604020202020204" pitchFamily="34" charset="0"/>
              </a:rPr>
              <a:t>Erzeugt ein elektromagnetisches Feld zwischen den Elektrodenplatten, sodass die Tintenpartikel aufgrund ihrer elektrostatischen Ladung auf das zu bedruckende Objekt abgelenkt werden.</a:t>
            </a:r>
          </a:p>
          <a:p>
            <a:pPr algn="l" fontAlgn="base"/>
            <a:r>
              <a:rPr lang="de-DE" b="1" i="0" dirty="0">
                <a:solidFill>
                  <a:srgbClr val="333333"/>
                </a:solidFill>
                <a:effectLst/>
                <a:latin typeface="helvetica" panose="020B0604020202020204" pitchFamily="34" charset="0"/>
              </a:rPr>
              <a:t>Rücklaufrinne</a:t>
            </a:r>
          </a:p>
          <a:p>
            <a:pPr algn="l" fontAlgn="base"/>
            <a:r>
              <a:rPr lang="de-DE" b="0" i="0" dirty="0">
                <a:solidFill>
                  <a:srgbClr val="333333"/>
                </a:solidFill>
                <a:effectLst/>
                <a:latin typeface="helvetica" panose="020B0604020202020204" pitchFamily="34" charset="0"/>
              </a:rPr>
              <a:t>Fängt die nicht zum Drucken genutzte Tinte auf.</a:t>
            </a:r>
          </a:p>
          <a:p>
            <a:pPr algn="l" fontAlgn="base"/>
            <a:r>
              <a:rPr lang="de-DE" b="1" i="0" dirty="0">
                <a:solidFill>
                  <a:srgbClr val="333333"/>
                </a:solidFill>
                <a:effectLst/>
                <a:latin typeface="helvetica" panose="020B0604020202020204" pitchFamily="34" charset="0"/>
              </a:rPr>
              <a:t>Pumpe</a:t>
            </a:r>
          </a:p>
          <a:p>
            <a:pPr algn="l" fontAlgn="base"/>
            <a:r>
              <a:rPr lang="de-DE" b="0" i="0" dirty="0">
                <a:solidFill>
                  <a:srgbClr val="333333"/>
                </a:solidFill>
                <a:effectLst/>
                <a:latin typeface="helvetica" panose="020B0604020202020204" pitchFamily="34" charset="0"/>
              </a:rPr>
              <a:t>Fängt die Tinte im Rücklauf auf und leitet sie zum Haupttank zurück.</a:t>
            </a:r>
          </a:p>
          <a:p>
            <a:endParaRPr lang="de-CH" dirty="0"/>
          </a:p>
        </p:txBody>
      </p:sp>
      <p:sp>
        <p:nvSpPr>
          <p:cNvPr id="4" name="Foliennummernplatzhalter 3"/>
          <p:cNvSpPr>
            <a:spLocks noGrp="1"/>
          </p:cNvSpPr>
          <p:nvPr>
            <p:ph type="sldNum" sz="quarter" idx="5"/>
          </p:nvPr>
        </p:nvSpPr>
        <p:spPr/>
        <p:txBody>
          <a:bodyPr/>
          <a:lstStyle/>
          <a:p>
            <a:fld id="{E34041C5-B01D-409B-A3B7-42CC0F964F2E}" type="slidenum">
              <a:rPr lang="de-CH" smtClean="0"/>
              <a:t>12</a:t>
            </a:fld>
            <a:endParaRPr lang="de-CH"/>
          </a:p>
        </p:txBody>
      </p:sp>
    </p:spTree>
    <p:extLst>
      <p:ext uri="{BB962C8B-B14F-4D97-AF65-F5344CB8AC3E}">
        <p14:creationId xmlns:p14="http://schemas.microsoft.com/office/powerpoint/2010/main" val="22088358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a:t>Yannis: </a:t>
            </a:r>
          </a:p>
          <a:p>
            <a:r>
              <a:rPr lang="de-CH"/>
              <a:t>Bubble-Jet Verfahren: </a:t>
            </a:r>
          </a:p>
          <a:p>
            <a:r>
              <a:rPr lang="de-CH"/>
              <a:t>Heizelement wird kurzzeitig aufgeheizt wodurch eine Dampfbase entsteht, so kommt es zum Überdruck und der Tintentropfen wird aus der Düse geschleudert </a:t>
            </a:r>
          </a:p>
          <a:p>
            <a:r>
              <a:rPr lang="de-CH" err="1"/>
              <a:t>Piezo</a:t>
            </a:r>
            <a:r>
              <a:rPr lang="de-CH"/>
              <a:t> Verfahren: </a:t>
            </a:r>
          </a:p>
          <a:p>
            <a:r>
              <a:rPr lang="de-DE" b="0" i="0">
                <a:solidFill>
                  <a:srgbClr val="000000"/>
                </a:solidFill>
                <a:effectLst/>
                <a:latin typeface="ffmilowebprolight"/>
              </a:rPr>
              <a:t>Durch eine Spannung, die an den Piezokristall angelegt wird, krümmt sich dieser und verringert so das Volumen in der Druckdüse. Durch den entstehenden Überdruck wird ein Tropfen aus der Düse gepresst.</a:t>
            </a:r>
            <a:endParaRPr lang="de-CH"/>
          </a:p>
        </p:txBody>
      </p:sp>
      <p:sp>
        <p:nvSpPr>
          <p:cNvPr id="4" name="Foliennummernplatzhalter 3"/>
          <p:cNvSpPr>
            <a:spLocks noGrp="1"/>
          </p:cNvSpPr>
          <p:nvPr>
            <p:ph type="sldNum" sz="quarter" idx="5"/>
          </p:nvPr>
        </p:nvSpPr>
        <p:spPr/>
        <p:txBody>
          <a:bodyPr/>
          <a:lstStyle/>
          <a:p>
            <a:fld id="{E34041C5-B01D-409B-A3B7-42CC0F964F2E}" type="slidenum">
              <a:rPr lang="de-CH" smtClean="0"/>
              <a:t>13</a:t>
            </a:fld>
            <a:endParaRPr lang="de-CH"/>
          </a:p>
        </p:txBody>
      </p:sp>
    </p:spTree>
    <p:extLst>
      <p:ext uri="{BB962C8B-B14F-4D97-AF65-F5344CB8AC3E}">
        <p14:creationId xmlns:p14="http://schemas.microsoft.com/office/powerpoint/2010/main" val="1905028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de-CH"/>
              <a:t>Vale:</a:t>
            </a:r>
          </a:p>
          <a:p>
            <a:pPr marL="171450" indent="-171450">
              <a:buFontTx/>
              <a:buChar char="-"/>
            </a:pPr>
            <a:r>
              <a:rPr lang="de-CH"/>
              <a:t>Laserstrahl entlädt die Bildtrommel an welcher kein Toner haften soll</a:t>
            </a:r>
          </a:p>
          <a:p>
            <a:pPr marL="171450" indent="-171450">
              <a:buFontTx/>
              <a:buChar char="-"/>
            </a:pPr>
            <a:r>
              <a:rPr lang="de-CH"/>
              <a:t>Dann haftet der Toner nur an den elektrisch geladenen Stellen</a:t>
            </a:r>
          </a:p>
          <a:p>
            <a:pPr marL="171450" indent="-171450">
              <a:buFontTx/>
              <a:buChar char="-"/>
            </a:pPr>
            <a:r>
              <a:rPr lang="de-CH"/>
              <a:t>Und wird anschliessend mit einer Walzbewegung auf das Papier übertagen</a:t>
            </a:r>
          </a:p>
          <a:p>
            <a:pPr marL="171450" indent="-171450">
              <a:buFontTx/>
              <a:buChar char="-"/>
            </a:pPr>
            <a:r>
              <a:rPr lang="de-CH"/>
              <a:t>Zum Schluss wird das Papier erwärmt damit die Fixiereinheit schmilzt und das Tonerpulver auf dem Papier kleben bleibt</a:t>
            </a:r>
          </a:p>
        </p:txBody>
      </p:sp>
      <p:sp>
        <p:nvSpPr>
          <p:cNvPr id="4" name="Foliennummernplatzhalter 3"/>
          <p:cNvSpPr>
            <a:spLocks noGrp="1"/>
          </p:cNvSpPr>
          <p:nvPr>
            <p:ph type="sldNum" sz="quarter" idx="5"/>
          </p:nvPr>
        </p:nvSpPr>
        <p:spPr/>
        <p:txBody>
          <a:bodyPr/>
          <a:lstStyle/>
          <a:p>
            <a:fld id="{E34041C5-B01D-409B-A3B7-42CC0F964F2E}" type="slidenum">
              <a:rPr lang="de-CH" smtClean="0"/>
              <a:t>14</a:t>
            </a:fld>
            <a:endParaRPr lang="de-CH"/>
          </a:p>
        </p:txBody>
      </p:sp>
    </p:spTree>
    <p:extLst>
      <p:ext uri="{BB962C8B-B14F-4D97-AF65-F5344CB8AC3E}">
        <p14:creationId xmlns:p14="http://schemas.microsoft.com/office/powerpoint/2010/main" val="41067943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de-CH"/>
              <a:t>Vale:</a:t>
            </a:r>
          </a:p>
          <a:p>
            <a:pPr marL="171450" indent="-171450">
              <a:buFontTx/>
              <a:buChar char="-"/>
            </a:pPr>
            <a:r>
              <a:rPr lang="de-CH"/>
              <a:t>Laserstrahl entlädt die Bildtrommel an welcher kein Toner haften soll</a:t>
            </a:r>
          </a:p>
          <a:p>
            <a:pPr marL="171450" indent="-171450">
              <a:buFontTx/>
              <a:buChar char="-"/>
            </a:pPr>
            <a:r>
              <a:rPr lang="de-CH"/>
              <a:t>Dann haftet der Toner nur an den elektrisch geladenen Stellen</a:t>
            </a:r>
          </a:p>
          <a:p>
            <a:pPr marL="171450" indent="-171450">
              <a:buFontTx/>
              <a:buChar char="-"/>
            </a:pPr>
            <a:r>
              <a:rPr lang="de-CH"/>
              <a:t>Und wird anschliessend mit einer Walzbewegung auf das Papier übertagen</a:t>
            </a:r>
          </a:p>
          <a:p>
            <a:pPr marL="171450" indent="-171450">
              <a:buFontTx/>
              <a:buChar char="-"/>
            </a:pPr>
            <a:r>
              <a:rPr lang="de-CH"/>
              <a:t>Zum Schluss wird das Papier erwärmt damit die Fixiereinheit schmilzt und das Tonerpulver auf dem Papier kleben bleibt</a:t>
            </a:r>
          </a:p>
        </p:txBody>
      </p:sp>
      <p:sp>
        <p:nvSpPr>
          <p:cNvPr id="4" name="Foliennummernplatzhalter 3"/>
          <p:cNvSpPr>
            <a:spLocks noGrp="1"/>
          </p:cNvSpPr>
          <p:nvPr>
            <p:ph type="sldNum" sz="quarter" idx="5"/>
          </p:nvPr>
        </p:nvSpPr>
        <p:spPr/>
        <p:txBody>
          <a:bodyPr/>
          <a:lstStyle/>
          <a:p>
            <a:fld id="{E34041C5-B01D-409B-A3B7-42CC0F964F2E}" type="slidenum">
              <a:rPr lang="de-CH" smtClean="0"/>
              <a:t>15</a:t>
            </a:fld>
            <a:endParaRPr lang="de-CH"/>
          </a:p>
        </p:txBody>
      </p:sp>
    </p:spTree>
    <p:extLst>
      <p:ext uri="{BB962C8B-B14F-4D97-AF65-F5344CB8AC3E}">
        <p14:creationId xmlns:p14="http://schemas.microsoft.com/office/powerpoint/2010/main" val="34543270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a:t>Joaquin </a:t>
            </a:r>
          </a:p>
        </p:txBody>
      </p:sp>
      <p:sp>
        <p:nvSpPr>
          <p:cNvPr id="4" name="Foliennummernplatzhalter 3"/>
          <p:cNvSpPr>
            <a:spLocks noGrp="1"/>
          </p:cNvSpPr>
          <p:nvPr>
            <p:ph type="sldNum" sz="quarter" idx="5"/>
          </p:nvPr>
        </p:nvSpPr>
        <p:spPr/>
        <p:txBody>
          <a:bodyPr/>
          <a:lstStyle/>
          <a:p>
            <a:fld id="{E34041C5-B01D-409B-A3B7-42CC0F964F2E}" type="slidenum">
              <a:rPr lang="de-CH" smtClean="0"/>
              <a:t>16</a:t>
            </a:fld>
            <a:endParaRPr lang="de-CH"/>
          </a:p>
        </p:txBody>
      </p:sp>
    </p:spTree>
    <p:extLst>
      <p:ext uri="{BB962C8B-B14F-4D97-AF65-F5344CB8AC3E}">
        <p14:creationId xmlns:p14="http://schemas.microsoft.com/office/powerpoint/2010/main" val="30754453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Alle </a:t>
            </a:r>
          </a:p>
        </p:txBody>
      </p:sp>
      <p:sp>
        <p:nvSpPr>
          <p:cNvPr id="4" name="Foliennummernplatzhalter 3"/>
          <p:cNvSpPr>
            <a:spLocks noGrp="1"/>
          </p:cNvSpPr>
          <p:nvPr>
            <p:ph type="sldNum" sz="quarter" idx="5"/>
          </p:nvPr>
        </p:nvSpPr>
        <p:spPr/>
        <p:txBody>
          <a:bodyPr/>
          <a:lstStyle/>
          <a:p>
            <a:fld id="{E34041C5-B01D-409B-A3B7-42CC0F964F2E}" type="slidenum">
              <a:rPr lang="de-CH" smtClean="0"/>
              <a:t>17</a:t>
            </a:fld>
            <a:endParaRPr lang="de-CH"/>
          </a:p>
        </p:txBody>
      </p:sp>
    </p:spTree>
    <p:extLst>
      <p:ext uri="{BB962C8B-B14F-4D97-AF65-F5344CB8AC3E}">
        <p14:creationId xmlns:p14="http://schemas.microsoft.com/office/powerpoint/2010/main" val="22716125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a:t>Joaquin </a:t>
            </a:r>
          </a:p>
        </p:txBody>
      </p:sp>
      <p:sp>
        <p:nvSpPr>
          <p:cNvPr id="4" name="Foliennummernplatzhalter 3"/>
          <p:cNvSpPr>
            <a:spLocks noGrp="1"/>
          </p:cNvSpPr>
          <p:nvPr>
            <p:ph type="sldNum" sz="quarter" idx="5"/>
          </p:nvPr>
        </p:nvSpPr>
        <p:spPr/>
        <p:txBody>
          <a:bodyPr/>
          <a:lstStyle/>
          <a:p>
            <a:fld id="{E34041C5-B01D-409B-A3B7-42CC0F964F2E}" type="slidenum">
              <a:rPr lang="de-CH" smtClean="0"/>
              <a:t>18</a:t>
            </a:fld>
            <a:endParaRPr lang="de-CH"/>
          </a:p>
        </p:txBody>
      </p:sp>
    </p:spTree>
    <p:extLst>
      <p:ext uri="{BB962C8B-B14F-4D97-AF65-F5344CB8AC3E}">
        <p14:creationId xmlns:p14="http://schemas.microsoft.com/office/powerpoint/2010/main" val="29925959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a:t>Yannis</a:t>
            </a:r>
          </a:p>
        </p:txBody>
      </p:sp>
      <p:sp>
        <p:nvSpPr>
          <p:cNvPr id="4" name="Foliennummernplatzhalter 3"/>
          <p:cNvSpPr>
            <a:spLocks noGrp="1"/>
          </p:cNvSpPr>
          <p:nvPr>
            <p:ph type="sldNum" sz="quarter" idx="5"/>
          </p:nvPr>
        </p:nvSpPr>
        <p:spPr/>
        <p:txBody>
          <a:bodyPr/>
          <a:lstStyle/>
          <a:p>
            <a:fld id="{E34041C5-B01D-409B-A3B7-42CC0F964F2E}" type="slidenum">
              <a:rPr lang="de-CH" smtClean="0"/>
              <a:t>19</a:t>
            </a:fld>
            <a:endParaRPr lang="de-CH"/>
          </a:p>
        </p:txBody>
      </p:sp>
    </p:spTree>
    <p:extLst>
      <p:ext uri="{BB962C8B-B14F-4D97-AF65-F5344CB8AC3E}">
        <p14:creationId xmlns:p14="http://schemas.microsoft.com/office/powerpoint/2010/main" val="6794798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a:t>Yannis</a:t>
            </a:r>
          </a:p>
        </p:txBody>
      </p:sp>
      <p:sp>
        <p:nvSpPr>
          <p:cNvPr id="4" name="Foliennummernplatzhalter 3"/>
          <p:cNvSpPr>
            <a:spLocks noGrp="1"/>
          </p:cNvSpPr>
          <p:nvPr>
            <p:ph type="sldNum" sz="quarter" idx="5"/>
          </p:nvPr>
        </p:nvSpPr>
        <p:spPr/>
        <p:txBody>
          <a:bodyPr/>
          <a:lstStyle/>
          <a:p>
            <a:fld id="{E34041C5-B01D-409B-A3B7-42CC0F964F2E}" type="slidenum">
              <a:rPr lang="de-CH" smtClean="0"/>
              <a:t>2</a:t>
            </a:fld>
            <a:endParaRPr lang="de-CH"/>
          </a:p>
        </p:txBody>
      </p:sp>
    </p:spTree>
    <p:extLst>
      <p:ext uri="{BB962C8B-B14F-4D97-AF65-F5344CB8AC3E}">
        <p14:creationId xmlns:p14="http://schemas.microsoft.com/office/powerpoint/2010/main" val="25803055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err="1"/>
              <a:t>vale</a:t>
            </a:r>
            <a:endParaRPr lang="de-CH"/>
          </a:p>
        </p:txBody>
      </p:sp>
      <p:sp>
        <p:nvSpPr>
          <p:cNvPr id="4" name="Foliennummernplatzhalter 3"/>
          <p:cNvSpPr>
            <a:spLocks noGrp="1"/>
          </p:cNvSpPr>
          <p:nvPr>
            <p:ph type="sldNum" sz="quarter" idx="5"/>
          </p:nvPr>
        </p:nvSpPr>
        <p:spPr/>
        <p:txBody>
          <a:bodyPr/>
          <a:lstStyle/>
          <a:p>
            <a:fld id="{E34041C5-B01D-409B-A3B7-42CC0F964F2E}" type="slidenum">
              <a:rPr lang="de-CH" smtClean="0"/>
              <a:t>20</a:t>
            </a:fld>
            <a:endParaRPr lang="de-CH"/>
          </a:p>
        </p:txBody>
      </p:sp>
    </p:spTree>
    <p:extLst>
      <p:ext uri="{BB962C8B-B14F-4D97-AF65-F5344CB8AC3E}">
        <p14:creationId xmlns:p14="http://schemas.microsoft.com/office/powerpoint/2010/main" val="431595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a:t>Vale</a:t>
            </a:r>
          </a:p>
        </p:txBody>
      </p:sp>
      <p:sp>
        <p:nvSpPr>
          <p:cNvPr id="4" name="Foliennummernplatzhalter 3"/>
          <p:cNvSpPr>
            <a:spLocks noGrp="1"/>
          </p:cNvSpPr>
          <p:nvPr>
            <p:ph type="sldNum" sz="quarter" idx="5"/>
          </p:nvPr>
        </p:nvSpPr>
        <p:spPr/>
        <p:txBody>
          <a:bodyPr/>
          <a:lstStyle/>
          <a:p>
            <a:fld id="{E34041C5-B01D-409B-A3B7-42CC0F964F2E}" type="slidenum">
              <a:rPr lang="de-CH" smtClean="0"/>
              <a:t>3</a:t>
            </a:fld>
            <a:endParaRPr lang="de-CH"/>
          </a:p>
        </p:txBody>
      </p:sp>
    </p:spTree>
    <p:extLst>
      <p:ext uri="{BB962C8B-B14F-4D97-AF65-F5344CB8AC3E}">
        <p14:creationId xmlns:p14="http://schemas.microsoft.com/office/powerpoint/2010/main" val="2536331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a:t>Joaquin:</a:t>
            </a:r>
          </a:p>
          <a:p>
            <a:r>
              <a:rPr lang="de-CH"/>
              <a:t>Ausgabegerät werden Geräte bezeichnet die das </a:t>
            </a:r>
            <a:r>
              <a:rPr lang="de-CH" err="1"/>
              <a:t>ereignis</a:t>
            </a:r>
            <a:r>
              <a:rPr lang="de-CH"/>
              <a:t> eines Programms der Aussenwelt zugänglich macht.</a:t>
            </a:r>
          </a:p>
          <a:p>
            <a:endParaRPr lang="de-CH"/>
          </a:p>
          <a:p>
            <a:r>
              <a:rPr lang="de-CH" err="1"/>
              <a:t>Bildschrim</a:t>
            </a:r>
            <a:r>
              <a:rPr lang="de-CH"/>
              <a:t> / Beamer: flüchtigen </a:t>
            </a:r>
            <a:r>
              <a:rPr lang="de-CH" err="1"/>
              <a:t>sichbaren</a:t>
            </a:r>
            <a:r>
              <a:rPr lang="de-CH"/>
              <a:t> </a:t>
            </a:r>
            <a:r>
              <a:rPr lang="de-CH" err="1"/>
              <a:t>ausgabe</a:t>
            </a:r>
            <a:endParaRPr lang="de-CH"/>
          </a:p>
          <a:p>
            <a:r>
              <a:rPr lang="de-CH" err="1"/>
              <a:t>Durcker</a:t>
            </a:r>
            <a:r>
              <a:rPr lang="de-CH"/>
              <a:t> : permanenten </a:t>
            </a:r>
            <a:r>
              <a:rPr lang="de-CH" err="1"/>
              <a:t>sichbaren</a:t>
            </a:r>
            <a:r>
              <a:rPr lang="de-CH"/>
              <a:t> Ausgabe</a:t>
            </a:r>
          </a:p>
          <a:p>
            <a:r>
              <a:rPr lang="de-CH" err="1"/>
              <a:t>Lautsprechner</a:t>
            </a:r>
            <a:r>
              <a:rPr lang="de-CH"/>
              <a:t>/Headset: zur hörbaren Ausgabe</a:t>
            </a:r>
          </a:p>
          <a:p>
            <a:r>
              <a:rPr lang="de-CH" err="1"/>
              <a:t>Brailezeile</a:t>
            </a:r>
            <a:r>
              <a:rPr lang="de-CH"/>
              <a:t>: zur fühlbaren Ausgabe (Für Blinde Menschen)</a:t>
            </a:r>
          </a:p>
        </p:txBody>
      </p:sp>
      <p:sp>
        <p:nvSpPr>
          <p:cNvPr id="4" name="Foliennummernplatzhalter 3"/>
          <p:cNvSpPr>
            <a:spLocks noGrp="1"/>
          </p:cNvSpPr>
          <p:nvPr>
            <p:ph type="sldNum" sz="quarter" idx="5"/>
          </p:nvPr>
        </p:nvSpPr>
        <p:spPr/>
        <p:txBody>
          <a:bodyPr/>
          <a:lstStyle/>
          <a:p>
            <a:fld id="{E34041C5-B01D-409B-A3B7-42CC0F964F2E}" type="slidenum">
              <a:rPr lang="de-CH" smtClean="0"/>
              <a:t>4</a:t>
            </a:fld>
            <a:endParaRPr lang="de-CH"/>
          </a:p>
        </p:txBody>
      </p:sp>
    </p:spTree>
    <p:extLst>
      <p:ext uri="{BB962C8B-B14F-4D97-AF65-F5344CB8AC3E}">
        <p14:creationId xmlns:p14="http://schemas.microsoft.com/office/powerpoint/2010/main" val="27600270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a:t>Joaquin: </a:t>
            </a:r>
          </a:p>
          <a:p>
            <a:r>
              <a:rPr lang="de-CH"/>
              <a:t>Ausgabegerät werden Geräte bezeichnet die das </a:t>
            </a:r>
            <a:r>
              <a:rPr lang="de-CH" err="1"/>
              <a:t>ereignis</a:t>
            </a:r>
            <a:r>
              <a:rPr lang="de-CH"/>
              <a:t> eines Programms der Aussenwelt zugänglich macht.</a:t>
            </a:r>
          </a:p>
          <a:p>
            <a:endParaRPr lang="de-CH"/>
          </a:p>
          <a:p>
            <a:r>
              <a:rPr lang="de-CH" err="1"/>
              <a:t>Bildschrim</a:t>
            </a:r>
            <a:r>
              <a:rPr lang="de-CH"/>
              <a:t> / Beamer: flüchtigen </a:t>
            </a:r>
            <a:r>
              <a:rPr lang="de-CH" err="1"/>
              <a:t>sichbaren</a:t>
            </a:r>
            <a:r>
              <a:rPr lang="de-CH"/>
              <a:t> </a:t>
            </a:r>
            <a:r>
              <a:rPr lang="de-CH" err="1"/>
              <a:t>ausgabe</a:t>
            </a:r>
            <a:endParaRPr lang="de-CH"/>
          </a:p>
          <a:p>
            <a:r>
              <a:rPr lang="de-CH" err="1"/>
              <a:t>Durcker</a:t>
            </a:r>
            <a:r>
              <a:rPr lang="de-CH"/>
              <a:t> : permanenten </a:t>
            </a:r>
            <a:r>
              <a:rPr lang="de-CH" err="1"/>
              <a:t>sichbaren</a:t>
            </a:r>
            <a:r>
              <a:rPr lang="de-CH"/>
              <a:t> Ausgabe</a:t>
            </a:r>
          </a:p>
          <a:p>
            <a:r>
              <a:rPr lang="de-CH" err="1"/>
              <a:t>Lautsprechner</a:t>
            </a:r>
            <a:r>
              <a:rPr lang="de-CH"/>
              <a:t>/Headset: zur hörbaren Ausgabe</a:t>
            </a:r>
          </a:p>
          <a:p>
            <a:r>
              <a:rPr lang="de-CH" err="1"/>
              <a:t>Brailezeile</a:t>
            </a:r>
            <a:r>
              <a:rPr lang="de-CH"/>
              <a:t>: zur fühlbaren Ausgabe (Für Blinde Menschen)</a:t>
            </a:r>
          </a:p>
        </p:txBody>
      </p:sp>
      <p:sp>
        <p:nvSpPr>
          <p:cNvPr id="4" name="Foliennummernplatzhalter 3"/>
          <p:cNvSpPr>
            <a:spLocks noGrp="1"/>
          </p:cNvSpPr>
          <p:nvPr>
            <p:ph type="sldNum" sz="quarter" idx="5"/>
          </p:nvPr>
        </p:nvSpPr>
        <p:spPr/>
        <p:txBody>
          <a:bodyPr/>
          <a:lstStyle/>
          <a:p>
            <a:fld id="{E34041C5-B01D-409B-A3B7-42CC0F964F2E}" type="slidenum">
              <a:rPr lang="de-CH" smtClean="0"/>
              <a:t>5</a:t>
            </a:fld>
            <a:endParaRPr lang="de-CH"/>
          </a:p>
        </p:txBody>
      </p:sp>
    </p:spTree>
    <p:extLst>
      <p:ext uri="{BB962C8B-B14F-4D97-AF65-F5344CB8AC3E}">
        <p14:creationId xmlns:p14="http://schemas.microsoft.com/office/powerpoint/2010/main" val="18898164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a:t>alle</a:t>
            </a:r>
          </a:p>
        </p:txBody>
      </p:sp>
      <p:sp>
        <p:nvSpPr>
          <p:cNvPr id="4" name="Foliennummernplatzhalter 3"/>
          <p:cNvSpPr>
            <a:spLocks noGrp="1"/>
          </p:cNvSpPr>
          <p:nvPr>
            <p:ph type="sldNum" sz="quarter" idx="5"/>
          </p:nvPr>
        </p:nvSpPr>
        <p:spPr/>
        <p:txBody>
          <a:bodyPr/>
          <a:lstStyle/>
          <a:p>
            <a:fld id="{E34041C5-B01D-409B-A3B7-42CC0F964F2E}" type="slidenum">
              <a:rPr lang="de-CH" smtClean="0"/>
              <a:t>6</a:t>
            </a:fld>
            <a:endParaRPr lang="de-CH"/>
          </a:p>
        </p:txBody>
      </p:sp>
    </p:spTree>
    <p:extLst>
      <p:ext uri="{BB962C8B-B14F-4D97-AF65-F5344CB8AC3E}">
        <p14:creationId xmlns:p14="http://schemas.microsoft.com/office/powerpoint/2010/main" val="39506428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a:t>Joaquin: </a:t>
            </a:r>
          </a:p>
          <a:p>
            <a:r>
              <a:rPr lang="de-CH"/>
              <a:t>Schreibmaschine: </a:t>
            </a:r>
            <a:r>
              <a:rPr lang="de-CH" sz="1800">
                <a:effectLst/>
                <a:latin typeface="Calibri" panose="020F0502020204030204" pitchFamily="34" charset="0"/>
              </a:rPr>
              <a:t>Elektrische IBM-Schreibmaschine aus den 1950er Jahren.</a:t>
            </a:r>
          </a:p>
          <a:p>
            <a:endParaRPr lang="de-CH" sz="1800">
              <a:effectLst/>
              <a:latin typeface="Calibri" panose="020F0502020204030204" pitchFamily="34" charset="0"/>
            </a:endParaRPr>
          </a:p>
          <a:p>
            <a:r>
              <a:rPr lang="de-CH" sz="1800">
                <a:effectLst/>
                <a:latin typeface="Calibri" panose="020F0502020204030204" pitchFamily="34" charset="0"/>
              </a:rPr>
              <a:t>Hektografie: </a:t>
            </a:r>
            <a:br>
              <a:rPr lang="de-CH" sz="1800">
                <a:effectLst/>
                <a:latin typeface="Calibri" panose="020F0502020204030204" pitchFamily="34" charset="0"/>
              </a:rPr>
            </a:br>
            <a:r>
              <a:rPr lang="de-CH" sz="1800">
                <a:effectLst/>
                <a:latin typeface="Calibri" panose="020F0502020204030204" pitchFamily="34" charset="0"/>
              </a:rPr>
              <a:t>- Umdruck-Verfahren bezeichnet </a:t>
            </a:r>
          </a:p>
          <a:p>
            <a:r>
              <a:rPr lang="de-CH" sz="1800">
                <a:effectLst/>
                <a:latin typeface="Calibri" panose="020F0502020204030204" pitchFamily="34" charset="0"/>
              </a:rPr>
              <a:t>- Ohne </a:t>
            </a:r>
            <a:r>
              <a:rPr lang="de-CH" sz="1800" err="1">
                <a:effectLst/>
                <a:latin typeface="Calibri" panose="020F0502020204030204" pitchFamily="34" charset="0"/>
              </a:rPr>
              <a:t>anwendung</a:t>
            </a:r>
            <a:r>
              <a:rPr lang="de-CH" sz="1800">
                <a:effectLst/>
                <a:latin typeface="Calibri" panose="020F0502020204030204" pitchFamily="34" charset="0"/>
              </a:rPr>
              <a:t> einer Presse, sondern mittels einer abfärbenden Vorlage (</a:t>
            </a:r>
            <a:r>
              <a:rPr lang="de-CH" sz="1800" err="1">
                <a:effectLst/>
                <a:latin typeface="Calibri" panose="020F0502020204030204" pitchFamily="34" charset="0"/>
              </a:rPr>
              <a:t>Matritze</a:t>
            </a:r>
            <a:r>
              <a:rPr lang="de-CH" sz="1800">
                <a:effectLst/>
                <a:latin typeface="Calibri" panose="020F0502020204030204" pitchFamily="34" charset="0"/>
              </a:rPr>
              <a:t>)</a:t>
            </a:r>
            <a:endParaRPr lang="de-CH"/>
          </a:p>
        </p:txBody>
      </p:sp>
      <p:sp>
        <p:nvSpPr>
          <p:cNvPr id="4" name="Foliennummernplatzhalter 3"/>
          <p:cNvSpPr>
            <a:spLocks noGrp="1"/>
          </p:cNvSpPr>
          <p:nvPr>
            <p:ph type="sldNum" sz="quarter" idx="5"/>
          </p:nvPr>
        </p:nvSpPr>
        <p:spPr/>
        <p:txBody>
          <a:bodyPr/>
          <a:lstStyle/>
          <a:p>
            <a:fld id="{E34041C5-B01D-409B-A3B7-42CC0F964F2E}" type="slidenum">
              <a:rPr lang="de-CH" smtClean="0"/>
              <a:t>7</a:t>
            </a:fld>
            <a:endParaRPr lang="de-CH"/>
          </a:p>
        </p:txBody>
      </p:sp>
    </p:spTree>
    <p:extLst>
      <p:ext uri="{BB962C8B-B14F-4D97-AF65-F5344CB8AC3E}">
        <p14:creationId xmlns:p14="http://schemas.microsoft.com/office/powerpoint/2010/main" val="35672763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a:t>Yannis </a:t>
            </a:r>
          </a:p>
        </p:txBody>
      </p:sp>
      <p:sp>
        <p:nvSpPr>
          <p:cNvPr id="4" name="Foliennummernplatzhalter 3"/>
          <p:cNvSpPr>
            <a:spLocks noGrp="1"/>
          </p:cNvSpPr>
          <p:nvPr>
            <p:ph type="sldNum" sz="quarter" idx="5"/>
          </p:nvPr>
        </p:nvSpPr>
        <p:spPr/>
        <p:txBody>
          <a:bodyPr/>
          <a:lstStyle/>
          <a:p>
            <a:fld id="{E34041C5-B01D-409B-A3B7-42CC0F964F2E}" type="slidenum">
              <a:rPr lang="de-CH" smtClean="0"/>
              <a:t>8</a:t>
            </a:fld>
            <a:endParaRPr lang="de-CH"/>
          </a:p>
        </p:txBody>
      </p:sp>
    </p:spTree>
    <p:extLst>
      <p:ext uri="{BB962C8B-B14F-4D97-AF65-F5344CB8AC3E}">
        <p14:creationId xmlns:p14="http://schemas.microsoft.com/office/powerpoint/2010/main" val="11568439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a:t>Yannis</a:t>
            </a:r>
          </a:p>
        </p:txBody>
      </p:sp>
      <p:sp>
        <p:nvSpPr>
          <p:cNvPr id="4" name="Foliennummernplatzhalter 3"/>
          <p:cNvSpPr>
            <a:spLocks noGrp="1"/>
          </p:cNvSpPr>
          <p:nvPr>
            <p:ph type="sldNum" sz="quarter" idx="5"/>
          </p:nvPr>
        </p:nvSpPr>
        <p:spPr/>
        <p:txBody>
          <a:bodyPr/>
          <a:lstStyle/>
          <a:p>
            <a:fld id="{E34041C5-B01D-409B-A3B7-42CC0F964F2E}" type="slidenum">
              <a:rPr lang="de-CH" smtClean="0"/>
              <a:t>9</a:t>
            </a:fld>
            <a:endParaRPr lang="de-CH"/>
          </a:p>
        </p:txBody>
      </p:sp>
    </p:spTree>
    <p:extLst>
      <p:ext uri="{BB962C8B-B14F-4D97-AF65-F5344CB8AC3E}">
        <p14:creationId xmlns:p14="http://schemas.microsoft.com/office/powerpoint/2010/main" val="2495204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E1A06-8754-4870-9E44-E39BADAD98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527F020-BBC3-49BB-91C2-5B2CBD64B3C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67C0C22-EBDA-4130-87AE-CB28BC19B077}"/>
              </a:ext>
            </a:extLst>
          </p:cNvPr>
          <p:cNvSpPr>
            <a:spLocks noGrp="1"/>
          </p:cNvSpPr>
          <p:nvPr>
            <p:ph type="dt" sz="half" idx="10"/>
          </p:nvPr>
        </p:nvSpPr>
        <p:spPr/>
        <p:txBody>
          <a:bodyPr/>
          <a:lstStyle/>
          <a:p>
            <a:fld id="{82EDB8D0-98ED-4B86-9D5F-E61ADC70144D}" type="datetimeFigureOut">
              <a:rPr lang="en-US" smtClean="0"/>
              <a:t>1/26/2022</a:t>
            </a:fld>
            <a:endParaRPr lang="en-US"/>
          </a:p>
        </p:txBody>
      </p:sp>
      <p:sp>
        <p:nvSpPr>
          <p:cNvPr id="5" name="Footer Placeholder 4">
            <a:extLst>
              <a:ext uri="{FF2B5EF4-FFF2-40B4-BE49-F238E27FC236}">
                <a16:creationId xmlns:a16="http://schemas.microsoft.com/office/drawing/2014/main" id="{E2A419A8-07CA-4A4C-AEC2-C40D4D50AF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FA7B86-E610-42EA-B4DC-C2F447785273}"/>
              </a:ext>
            </a:extLst>
          </p:cNvPr>
          <p:cNvSpPr>
            <a:spLocks noGrp="1"/>
          </p:cNvSpPr>
          <p:nvPr>
            <p:ph type="sldNum" sz="quarter" idx="12"/>
          </p:nvPr>
        </p:nvSpPr>
        <p:spPr/>
        <p:txBody>
          <a:bodyPr/>
          <a:lstStyle/>
          <a:p>
            <a:fld id="{4854181D-6920-4594-9A5D-6CE56DC9F8B2}" type="slidenum">
              <a:rPr lang="en-US" smtClean="0"/>
              <a:t>‹Nr.›</a:t>
            </a:fld>
            <a:endParaRPr lang="en-US"/>
          </a:p>
        </p:txBody>
      </p:sp>
      <p:sp>
        <p:nvSpPr>
          <p:cNvPr id="7" name="Freeform: Shape 6">
            <a:extLst>
              <a:ext uri="{FF2B5EF4-FFF2-40B4-BE49-F238E27FC236}">
                <a16:creationId xmlns:a16="http://schemas.microsoft.com/office/drawing/2014/main" id="{8A7BA06D-B3FF-4E91-8639-B4569AE3AA23}"/>
              </a:ext>
            </a:extLst>
          </p:cNvPr>
          <p:cNvSpPr/>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Arc 7">
            <a:extLst>
              <a:ext uri="{FF2B5EF4-FFF2-40B4-BE49-F238E27FC236}">
                <a16:creationId xmlns:a16="http://schemas.microsoft.com/office/drawing/2014/main" id="{2B30C86D-5A07-48BC-9C9D-6F9A2DB1E9E1}"/>
              </a:ext>
            </a:extLst>
          </p:cNvPr>
          <p:cNvSpPr/>
          <p:nvPr/>
        </p:nvSpPr>
        <p:spPr>
          <a:xfrm rot="10800000" flipV="1">
            <a:off x="555710" y="106482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5030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6E5D1-6D19-4E7F-9B4E-42326B7716F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AD2A06C-F91A-4ADC-9CD2-61F0A4D7EE1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43AA9A-2280-4F63-8B3D-20742AE6901F}"/>
              </a:ext>
            </a:extLst>
          </p:cNvPr>
          <p:cNvSpPr>
            <a:spLocks noGrp="1"/>
          </p:cNvSpPr>
          <p:nvPr>
            <p:ph type="dt" sz="half" idx="10"/>
          </p:nvPr>
        </p:nvSpPr>
        <p:spPr/>
        <p:txBody>
          <a:bodyPr/>
          <a:lstStyle/>
          <a:p>
            <a:fld id="{82EDB8D0-98ED-4B86-9D5F-E61ADC70144D}" type="datetimeFigureOut">
              <a:rPr lang="en-US" smtClean="0"/>
              <a:t>1/26/2022</a:t>
            </a:fld>
            <a:endParaRPr lang="en-US"/>
          </a:p>
        </p:txBody>
      </p:sp>
      <p:sp>
        <p:nvSpPr>
          <p:cNvPr id="5" name="Footer Placeholder 4">
            <a:extLst>
              <a:ext uri="{FF2B5EF4-FFF2-40B4-BE49-F238E27FC236}">
                <a16:creationId xmlns:a16="http://schemas.microsoft.com/office/drawing/2014/main" id="{E40D986B-E58E-43B6-8A80-FFA9D8F748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140D36-2E71-4F27-967F-7A3E4C6EE197}"/>
              </a:ext>
            </a:extLst>
          </p:cNvPr>
          <p:cNvSpPr>
            <a:spLocks noGrp="1"/>
          </p:cNvSpPr>
          <p:nvPr>
            <p:ph type="sldNum" sz="quarter" idx="12"/>
          </p:nvPr>
        </p:nvSpPr>
        <p:spPr/>
        <p:txBody>
          <a:bodyPr/>
          <a:lstStyle/>
          <a:p>
            <a:fld id="{4854181D-6920-4594-9A5D-6CE56DC9F8B2}" type="slidenum">
              <a:rPr lang="en-US" smtClean="0"/>
              <a:t>‹Nr.›</a:t>
            </a:fld>
            <a:endParaRPr lang="en-US"/>
          </a:p>
        </p:txBody>
      </p:sp>
      <p:sp>
        <p:nvSpPr>
          <p:cNvPr id="7" name="Freeform: Shape 6">
            <a:extLst>
              <a:ext uri="{FF2B5EF4-FFF2-40B4-BE49-F238E27FC236}">
                <a16:creationId xmlns:a16="http://schemas.microsoft.com/office/drawing/2014/main" id="{C1609904-5327-4D2C-A445-B270A00F3B5F}"/>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Freeform: Shape 7">
            <a:extLst>
              <a:ext uri="{FF2B5EF4-FFF2-40B4-BE49-F238E27FC236}">
                <a16:creationId xmlns:a16="http://schemas.microsoft.com/office/drawing/2014/main" id="{30FC7BEC-08C5-4D95-9C84-B48BC8AD1C94}"/>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165616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81FEA3D-0C7F-45CD-B6A0-942F707B363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E8B8A12-BCE6-4D03-A637-1DEC8924BEF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749755-9FF4-428A-AEB7-1A6477466741}"/>
              </a:ext>
            </a:extLst>
          </p:cNvPr>
          <p:cNvSpPr>
            <a:spLocks noGrp="1"/>
          </p:cNvSpPr>
          <p:nvPr>
            <p:ph type="dt" sz="half" idx="10"/>
          </p:nvPr>
        </p:nvSpPr>
        <p:spPr/>
        <p:txBody>
          <a:bodyPr/>
          <a:lstStyle/>
          <a:p>
            <a:fld id="{82EDB8D0-98ED-4B86-9D5F-E61ADC70144D}" type="datetimeFigureOut">
              <a:rPr lang="en-US" smtClean="0"/>
              <a:t>1/26/2022</a:t>
            </a:fld>
            <a:endParaRPr lang="en-US"/>
          </a:p>
        </p:txBody>
      </p:sp>
      <p:sp>
        <p:nvSpPr>
          <p:cNvPr id="5" name="Footer Placeholder 4">
            <a:extLst>
              <a:ext uri="{FF2B5EF4-FFF2-40B4-BE49-F238E27FC236}">
                <a16:creationId xmlns:a16="http://schemas.microsoft.com/office/drawing/2014/main" id="{A5141836-11E2-49FD-877D-53B74514A9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D24C42-4B05-4EEF-BE14-29041EC9C0E5}"/>
              </a:ext>
            </a:extLst>
          </p:cNvPr>
          <p:cNvSpPr>
            <a:spLocks noGrp="1"/>
          </p:cNvSpPr>
          <p:nvPr>
            <p:ph type="sldNum" sz="quarter" idx="12"/>
          </p:nvPr>
        </p:nvSpPr>
        <p:spPr/>
        <p:txBody>
          <a:bodyPr/>
          <a:lstStyle/>
          <a:p>
            <a:fld id="{4854181D-6920-4594-9A5D-6CE56DC9F8B2}" type="slidenum">
              <a:rPr lang="en-US" smtClean="0"/>
              <a:t>‹Nr.›</a:t>
            </a:fld>
            <a:endParaRPr lang="en-US"/>
          </a:p>
        </p:txBody>
      </p:sp>
      <p:sp>
        <p:nvSpPr>
          <p:cNvPr id="7" name="Freeform: Shape 6">
            <a:extLst>
              <a:ext uri="{FF2B5EF4-FFF2-40B4-BE49-F238E27FC236}">
                <a16:creationId xmlns:a16="http://schemas.microsoft.com/office/drawing/2014/main" id="{5BADDEB1-F604-408B-B02A-A2814606E6AF}"/>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Freeform: Shape 7">
            <a:extLst>
              <a:ext uri="{FF2B5EF4-FFF2-40B4-BE49-F238E27FC236}">
                <a16:creationId xmlns:a16="http://schemas.microsoft.com/office/drawing/2014/main" id="{D8DF7987-332F-4D6C-81C3-990F39C76C96}"/>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72663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FF209-11EE-4A3F-9685-A155FECD0DC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47AF11-F208-4FDA-9E19-D6CA3472134E}"/>
              </a:ext>
            </a:extLst>
          </p:cNvPr>
          <p:cNvSpPr>
            <a:spLocks noGrp="1"/>
          </p:cNvSpPr>
          <p:nvPr>
            <p:ph idx="1"/>
          </p:nvPr>
        </p:nvSpPr>
        <p:spPr>
          <a:xfrm>
            <a:off x="838200" y="1825625"/>
            <a:ext cx="10515600" cy="385974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E82FA1-02B7-467E-9F16-D178149407C5}"/>
              </a:ext>
            </a:extLst>
          </p:cNvPr>
          <p:cNvSpPr>
            <a:spLocks noGrp="1"/>
          </p:cNvSpPr>
          <p:nvPr>
            <p:ph type="dt" sz="half" idx="10"/>
          </p:nvPr>
        </p:nvSpPr>
        <p:spPr/>
        <p:txBody>
          <a:bodyPr/>
          <a:lstStyle/>
          <a:p>
            <a:fld id="{82EDB8D0-98ED-4B86-9D5F-E61ADC70144D}" type="datetimeFigureOut">
              <a:rPr lang="en-US" smtClean="0"/>
              <a:t>1/26/2022</a:t>
            </a:fld>
            <a:endParaRPr lang="en-US"/>
          </a:p>
        </p:txBody>
      </p:sp>
      <p:sp>
        <p:nvSpPr>
          <p:cNvPr id="5" name="Footer Placeholder 4">
            <a:extLst>
              <a:ext uri="{FF2B5EF4-FFF2-40B4-BE49-F238E27FC236}">
                <a16:creationId xmlns:a16="http://schemas.microsoft.com/office/drawing/2014/main" id="{6D389247-FB8A-4494-859B-B3754B02A5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2CA5B62-3338-46A5-B381-A63B88CB0DDA}"/>
              </a:ext>
            </a:extLst>
          </p:cNvPr>
          <p:cNvSpPr>
            <a:spLocks noGrp="1"/>
          </p:cNvSpPr>
          <p:nvPr>
            <p:ph type="sldNum" sz="quarter" idx="12"/>
          </p:nvPr>
        </p:nvSpPr>
        <p:spPr/>
        <p:txBody>
          <a:bodyPr/>
          <a:lstStyle/>
          <a:p>
            <a:fld id="{4854181D-6920-4594-9A5D-6CE56DC9F8B2}" type="slidenum">
              <a:rPr lang="en-US" smtClean="0"/>
              <a:t>‹Nr.›</a:t>
            </a:fld>
            <a:endParaRPr lang="en-US"/>
          </a:p>
        </p:txBody>
      </p:sp>
      <p:sp>
        <p:nvSpPr>
          <p:cNvPr id="7" name="Freeform: Shape 6">
            <a:extLst>
              <a:ext uri="{FF2B5EF4-FFF2-40B4-BE49-F238E27FC236}">
                <a16:creationId xmlns:a16="http://schemas.microsoft.com/office/drawing/2014/main" id="{23DA7759-3209-4FE2-96D1-4EEDD81E9EA0}"/>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Freeform: Shape 7">
            <a:extLst>
              <a:ext uri="{FF2B5EF4-FFF2-40B4-BE49-F238E27FC236}">
                <a16:creationId xmlns:a16="http://schemas.microsoft.com/office/drawing/2014/main" id="{41460DAD-8769-4C9F-9C8C-BB0443909D76}"/>
              </a:ext>
            </a:extLst>
          </p:cNvPr>
          <p:cNvSpPr/>
          <p:nvPr/>
        </p:nvSpPr>
        <p:spPr>
          <a:xfrm flipH="1">
            <a:off x="123536" y="5717905"/>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0522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C0001-5D76-45A0-A9F4-7172BDDD5D2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E1462C4-0E4B-4DB7-A8BF-FE55142760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AA5F313-1240-47AE-A026-7F349292B5CA}"/>
              </a:ext>
            </a:extLst>
          </p:cNvPr>
          <p:cNvSpPr>
            <a:spLocks noGrp="1"/>
          </p:cNvSpPr>
          <p:nvPr>
            <p:ph type="dt" sz="half" idx="10"/>
          </p:nvPr>
        </p:nvSpPr>
        <p:spPr/>
        <p:txBody>
          <a:bodyPr/>
          <a:lstStyle/>
          <a:p>
            <a:fld id="{82EDB8D0-98ED-4B86-9D5F-E61ADC70144D}" type="datetimeFigureOut">
              <a:rPr lang="en-US" smtClean="0"/>
              <a:t>1/26/2022</a:t>
            </a:fld>
            <a:endParaRPr lang="en-US"/>
          </a:p>
        </p:txBody>
      </p:sp>
      <p:sp>
        <p:nvSpPr>
          <p:cNvPr id="5" name="Footer Placeholder 4">
            <a:extLst>
              <a:ext uri="{FF2B5EF4-FFF2-40B4-BE49-F238E27FC236}">
                <a16:creationId xmlns:a16="http://schemas.microsoft.com/office/drawing/2014/main" id="{22448158-6132-4335-B8E1-F6A8963837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94C5B6-1598-48B4-9B3A-3078FDBE90B7}"/>
              </a:ext>
            </a:extLst>
          </p:cNvPr>
          <p:cNvSpPr>
            <a:spLocks noGrp="1"/>
          </p:cNvSpPr>
          <p:nvPr>
            <p:ph type="sldNum" sz="quarter" idx="12"/>
          </p:nvPr>
        </p:nvSpPr>
        <p:spPr/>
        <p:txBody>
          <a:bodyPr/>
          <a:lstStyle/>
          <a:p>
            <a:fld id="{4854181D-6920-4594-9A5D-6CE56DC9F8B2}" type="slidenum">
              <a:rPr lang="en-US" smtClean="0"/>
              <a:t>‹Nr.›</a:t>
            </a:fld>
            <a:endParaRPr lang="en-US"/>
          </a:p>
        </p:txBody>
      </p:sp>
      <p:sp>
        <p:nvSpPr>
          <p:cNvPr id="9" name="Freeform: Shape 8">
            <a:extLst>
              <a:ext uri="{FF2B5EF4-FFF2-40B4-BE49-F238E27FC236}">
                <a16:creationId xmlns:a16="http://schemas.microsoft.com/office/drawing/2014/main" id="{FEDBDD32-D3EE-4848-A112-BA814D4631CD}"/>
              </a:ext>
            </a:extLst>
          </p:cNvPr>
          <p:cNvSpPr/>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Arc 9">
            <a:extLst>
              <a:ext uri="{FF2B5EF4-FFF2-40B4-BE49-F238E27FC236}">
                <a16:creationId xmlns:a16="http://schemas.microsoft.com/office/drawing/2014/main" id="{61350361-843C-49D0-BD6A-ECDBA3842BA0}"/>
              </a:ext>
            </a:extLst>
          </p:cNvPr>
          <p:cNvSpPr/>
          <p:nvPr/>
        </p:nvSpPr>
        <p:spPr>
          <a:xfrm rot="10800000" flipV="1">
            <a:off x="555710" y="106482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484969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BFD05-2CB2-4A7E-89E7-57615BA82B4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F9532B8-D460-476D-816F-725E8D96C0A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6F7120F-70AF-4ED5-B364-3AA55C6B44B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3D8B65F-F709-469F-9961-4D01896CAA12}"/>
              </a:ext>
            </a:extLst>
          </p:cNvPr>
          <p:cNvSpPr>
            <a:spLocks noGrp="1"/>
          </p:cNvSpPr>
          <p:nvPr>
            <p:ph type="dt" sz="half" idx="10"/>
          </p:nvPr>
        </p:nvSpPr>
        <p:spPr/>
        <p:txBody>
          <a:bodyPr/>
          <a:lstStyle/>
          <a:p>
            <a:fld id="{82EDB8D0-98ED-4B86-9D5F-E61ADC70144D}" type="datetimeFigureOut">
              <a:rPr lang="en-US" smtClean="0"/>
              <a:t>1/26/2022</a:t>
            </a:fld>
            <a:endParaRPr lang="en-US"/>
          </a:p>
        </p:txBody>
      </p:sp>
      <p:sp>
        <p:nvSpPr>
          <p:cNvPr id="6" name="Footer Placeholder 5">
            <a:extLst>
              <a:ext uri="{FF2B5EF4-FFF2-40B4-BE49-F238E27FC236}">
                <a16:creationId xmlns:a16="http://schemas.microsoft.com/office/drawing/2014/main" id="{B781C6BC-B23D-48BC-AD44-654DDB8D01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00D60B-86A1-479D-BCE8-06D2C3DBC94E}"/>
              </a:ext>
            </a:extLst>
          </p:cNvPr>
          <p:cNvSpPr>
            <a:spLocks noGrp="1"/>
          </p:cNvSpPr>
          <p:nvPr>
            <p:ph type="sldNum" sz="quarter" idx="12"/>
          </p:nvPr>
        </p:nvSpPr>
        <p:spPr/>
        <p:txBody>
          <a:bodyPr/>
          <a:lstStyle/>
          <a:p>
            <a:fld id="{4854181D-6920-4594-9A5D-6CE56DC9F8B2}" type="slidenum">
              <a:rPr lang="en-US" smtClean="0"/>
              <a:t>‹Nr.›</a:t>
            </a:fld>
            <a:endParaRPr lang="en-US"/>
          </a:p>
        </p:txBody>
      </p:sp>
      <p:sp>
        <p:nvSpPr>
          <p:cNvPr id="8" name="Freeform: Shape 7">
            <a:extLst>
              <a:ext uri="{FF2B5EF4-FFF2-40B4-BE49-F238E27FC236}">
                <a16:creationId xmlns:a16="http://schemas.microsoft.com/office/drawing/2014/main" id="{B4EC5136-99DA-40B5-8F79-5C3A56D38BA1}"/>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Shape 8">
            <a:extLst>
              <a:ext uri="{FF2B5EF4-FFF2-40B4-BE49-F238E27FC236}">
                <a16:creationId xmlns:a16="http://schemas.microsoft.com/office/drawing/2014/main" id="{4F8FB775-26C4-41BA-837C-4478D48D215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08067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92983E-E761-4429-9203-7FE8B2DB67E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921E9B7-62BE-49BA-AC6B-55250D6627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C41A3FD-B90A-4C31-BD6B-581F9E2E0E5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60D1D55-B722-4968-B171-AF3B462DDAD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71085A8-02C2-4E7F-935E-5AEECBAD19B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A8A5018-8A77-40E8-B159-4894ECF228B1}"/>
              </a:ext>
            </a:extLst>
          </p:cNvPr>
          <p:cNvSpPr>
            <a:spLocks noGrp="1"/>
          </p:cNvSpPr>
          <p:nvPr>
            <p:ph type="dt" sz="half" idx="10"/>
          </p:nvPr>
        </p:nvSpPr>
        <p:spPr/>
        <p:txBody>
          <a:bodyPr/>
          <a:lstStyle/>
          <a:p>
            <a:fld id="{82EDB8D0-98ED-4B86-9D5F-E61ADC70144D}" type="datetimeFigureOut">
              <a:rPr lang="en-US" smtClean="0"/>
              <a:t>1/26/2022</a:t>
            </a:fld>
            <a:endParaRPr lang="en-US"/>
          </a:p>
        </p:txBody>
      </p:sp>
      <p:sp>
        <p:nvSpPr>
          <p:cNvPr id="8" name="Footer Placeholder 7">
            <a:extLst>
              <a:ext uri="{FF2B5EF4-FFF2-40B4-BE49-F238E27FC236}">
                <a16:creationId xmlns:a16="http://schemas.microsoft.com/office/drawing/2014/main" id="{8AD79441-8908-4461-9FDD-BCE6388370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8D29F7D-B101-4950-A2C0-F350FB26D45F}"/>
              </a:ext>
            </a:extLst>
          </p:cNvPr>
          <p:cNvSpPr>
            <a:spLocks noGrp="1"/>
          </p:cNvSpPr>
          <p:nvPr>
            <p:ph type="sldNum" sz="quarter" idx="12"/>
          </p:nvPr>
        </p:nvSpPr>
        <p:spPr/>
        <p:txBody>
          <a:bodyPr/>
          <a:lstStyle/>
          <a:p>
            <a:fld id="{4854181D-6920-4594-9A5D-6CE56DC9F8B2}" type="slidenum">
              <a:rPr lang="en-US" smtClean="0"/>
              <a:t>‹Nr.›</a:t>
            </a:fld>
            <a:endParaRPr lang="en-US"/>
          </a:p>
        </p:txBody>
      </p:sp>
      <p:sp>
        <p:nvSpPr>
          <p:cNvPr id="10" name="Freeform: Shape 9">
            <a:extLst>
              <a:ext uri="{FF2B5EF4-FFF2-40B4-BE49-F238E27FC236}">
                <a16:creationId xmlns:a16="http://schemas.microsoft.com/office/drawing/2014/main" id="{862D7398-9A79-4B24-9C7D-F0DEED57C70B}"/>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Freeform: Shape 10">
            <a:extLst>
              <a:ext uri="{FF2B5EF4-FFF2-40B4-BE49-F238E27FC236}">
                <a16:creationId xmlns:a16="http://schemas.microsoft.com/office/drawing/2014/main" id="{C07F28CD-1873-4E36-A064-2D25E0A8501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4547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11BF3-02E8-4EB7-818E-652B82CF2C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4D3190-B78C-42F1-9D62-F523886BBE51}"/>
              </a:ext>
            </a:extLst>
          </p:cNvPr>
          <p:cNvSpPr>
            <a:spLocks noGrp="1"/>
          </p:cNvSpPr>
          <p:nvPr>
            <p:ph type="dt" sz="half" idx="10"/>
          </p:nvPr>
        </p:nvSpPr>
        <p:spPr/>
        <p:txBody>
          <a:bodyPr/>
          <a:lstStyle/>
          <a:p>
            <a:fld id="{82EDB8D0-98ED-4B86-9D5F-E61ADC70144D}" type="datetimeFigureOut">
              <a:rPr lang="en-US" smtClean="0"/>
              <a:t>1/26/2022</a:t>
            </a:fld>
            <a:endParaRPr lang="en-US"/>
          </a:p>
        </p:txBody>
      </p:sp>
      <p:sp>
        <p:nvSpPr>
          <p:cNvPr id="4" name="Footer Placeholder 3">
            <a:extLst>
              <a:ext uri="{FF2B5EF4-FFF2-40B4-BE49-F238E27FC236}">
                <a16:creationId xmlns:a16="http://schemas.microsoft.com/office/drawing/2014/main" id="{EA381C40-F9FC-4D58-8508-F0632DF5A01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101CBCC-4CC2-49BD-B155-01E0F4D798BE}"/>
              </a:ext>
            </a:extLst>
          </p:cNvPr>
          <p:cNvSpPr>
            <a:spLocks noGrp="1"/>
          </p:cNvSpPr>
          <p:nvPr>
            <p:ph type="sldNum" sz="quarter" idx="12"/>
          </p:nvPr>
        </p:nvSpPr>
        <p:spPr/>
        <p:txBody>
          <a:bodyPr/>
          <a:lstStyle/>
          <a:p>
            <a:fld id="{4854181D-6920-4594-9A5D-6CE56DC9F8B2}" type="slidenum">
              <a:rPr lang="en-US" smtClean="0"/>
              <a:t>‹Nr.›</a:t>
            </a:fld>
            <a:endParaRPr lang="en-US"/>
          </a:p>
        </p:txBody>
      </p:sp>
      <p:sp>
        <p:nvSpPr>
          <p:cNvPr id="6" name="Freeform: Shape 5">
            <a:extLst>
              <a:ext uri="{FF2B5EF4-FFF2-40B4-BE49-F238E27FC236}">
                <a16:creationId xmlns:a16="http://schemas.microsoft.com/office/drawing/2014/main" id="{DC13EF9C-0B5A-4364-91AA-E5DD5B536E54}"/>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 name="Freeform: Shape 6">
            <a:extLst>
              <a:ext uri="{FF2B5EF4-FFF2-40B4-BE49-F238E27FC236}">
                <a16:creationId xmlns:a16="http://schemas.microsoft.com/office/drawing/2014/main" id="{8F674475-6327-490A-BD7F-084F5C07F2E4}"/>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0683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024287-C9B9-48AC-8E4D-A282DE2F44F5}"/>
              </a:ext>
            </a:extLst>
          </p:cNvPr>
          <p:cNvSpPr>
            <a:spLocks noGrp="1"/>
          </p:cNvSpPr>
          <p:nvPr>
            <p:ph type="dt" sz="half" idx="10"/>
          </p:nvPr>
        </p:nvSpPr>
        <p:spPr/>
        <p:txBody>
          <a:bodyPr/>
          <a:lstStyle/>
          <a:p>
            <a:fld id="{82EDB8D0-98ED-4B86-9D5F-E61ADC70144D}" type="datetimeFigureOut">
              <a:rPr lang="en-US" smtClean="0"/>
              <a:t>1/26/2022</a:t>
            </a:fld>
            <a:endParaRPr lang="en-US"/>
          </a:p>
        </p:txBody>
      </p:sp>
      <p:sp>
        <p:nvSpPr>
          <p:cNvPr id="3" name="Footer Placeholder 2">
            <a:extLst>
              <a:ext uri="{FF2B5EF4-FFF2-40B4-BE49-F238E27FC236}">
                <a16:creationId xmlns:a16="http://schemas.microsoft.com/office/drawing/2014/main" id="{2D34C9A2-75A7-4164-B3B8-E6A9D60BA0B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CBE73CE-2859-4D49-A9EC-26AF3FBDF6A3}"/>
              </a:ext>
            </a:extLst>
          </p:cNvPr>
          <p:cNvSpPr>
            <a:spLocks noGrp="1"/>
          </p:cNvSpPr>
          <p:nvPr>
            <p:ph type="sldNum" sz="quarter" idx="12"/>
          </p:nvPr>
        </p:nvSpPr>
        <p:spPr/>
        <p:txBody>
          <a:bodyPr/>
          <a:lstStyle/>
          <a:p>
            <a:fld id="{4854181D-6920-4594-9A5D-6CE56DC9F8B2}" type="slidenum">
              <a:rPr lang="en-US" smtClean="0"/>
              <a:t>‹Nr.›</a:t>
            </a:fld>
            <a:endParaRPr lang="en-US"/>
          </a:p>
        </p:txBody>
      </p:sp>
      <p:sp>
        <p:nvSpPr>
          <p:cNvPr id="5" name="Freeform: Shape 4">
            <a:extLst>
              <a:ext uri="{FF2B5EF4-FFF2-40B4-BE49-F238E27FC236}">
                <a16:creationId xmlns:a16="http://schemas.microsoft.com/office/drawing/2014/main" id="{AA5ED585-FEBB-4DAD-84C0-97BEE6C360C3}"/>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 name="Freeform: Shape 5">
            <a:extLst>
              <a:ext uri="{FF2B5EF4-FFF2-40B4-BE49-F238E27FC236}">
                <a16:creationId xmlns:a16="http://schemas.microsoft.com/office/drawing/2014/main" id="{EF6AC352-A720-4DB3-87CA-A33B0607CA2F}"/>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30581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FC812-4DB6-4F98-9404-29C191D3BA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2F0855E-0CD6-47DD-B648-4C84C783D78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D50082B-17D7-4D61-8AEB-81517D85D2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A70783-FF31-4C4E-9196-EB169B209747}"/>
              </a:ext>
            </a:extLst>
          </p:cNvPr>
          <p:cNvSpPr>
            <a:spLocks noGrp="1"/>
          </p:cNvSpPr>
          <p:nvPr>
            <p:ph type="dt" sz="half" idx="10"/>
          </p:nvPr>
        </p:nvSpPr>
        <p:spPr/>
        <p:txBody>
          <a:bodyPr/>
          <a:lstStyle/>
          <a:p>
            <a:fld id="{82EDB8D0-98ED-4B86-9D5F-E61ADC70144D}" type="datetimeFigureOut">
              <a:rPr lang="en-US" smtClean="0"/>
              <a:t>1/26/2022</a:t>
            </a:fld>
            <a:endParaRPr lang="en-US"/>
          </a:p>
        </p:txBody>
      </p:sp>
      <p:sp>
        <p:nvSpPr>
          <p:cNvPr id="6" name="Footer Placeholder 5">
            <a:extLst>
              <a:ext uri="{FF2B5EF4-FFF2-40B4-BE49-F238E27FC236}">
                <a16:creationId xmlns:a16="http://schemas.microsoft.com/office/drawing/2014/main" id="{7D92E260-747D-40FD-A062-9DD5E6835A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7E50A0-1E05-49C5-88C9-46267751201F}"/>
              </a:ext>
            </a:extLst>
          </p:cNvPr>
          <p:cNvSpPr>
            <a:spLocks noGrp="1"/>
          </p:cNvSpPr>
          <p:nvPr>
            <p:ph type="sldNum" sz="quarter" idx="12"/>
          </p:nvPr>
        </p:nvSpPr>
        <p:spPr/>
        <p:txBody>
          <a:bodyPr/>
          <a:lstStyle/>
          <a:p>
            <a:fld id="{4854181D-6920-4594-9A5D-6CE56DC9F8B2}" type="slidenum">
              <a:rPr lang="en-US" smtClean="0"/>
              <a:t>‹Nr.›</a:t>
            </a:fld>
            <a:endParaRPr lang="en-US"/>
          </a:p>
        </p:txBody>
      </p:sp>
      <p:sp>
        <p:nvSpPr>
          <p:cNvPr id="8" name="Freeform: Shape 7">
            <a:extLst>
              <a:ext uri="{FF2B5EF4-FFF2-40B4-BE49-F238E27FC236}">
                <a16:creationId xmlns:a16="http://schemas.microsoft.com/office/drawing/2014/main" id="{2C155C63-9F58-4422-B669-F97486280671}"/>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Shape 8">
            <a:extLst>
              <a:ext uri="{FF2B5EF4-FFF2-40B4-BE49-F238E27FC236}">
                <a16:creationId xmlns:a16="http://schemas.microsoft.com/office/drawing/2014/main" id="{385DBA62-0EDB-47AA-86C7-90463BC9B308}"/>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31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1D7521-E43D-41D1-B458-26B20DC6DDD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2472CF2-2653-4B98-A416-D7A0A860EC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6EF87F5-0B10-4AC7-9599-F088C5E796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2A07CB7-0520-4D64-B76C-C31AC557832D}"/>
              </a:ext>
            </a:extLst>
          </p:cNvPr>
          <p:cNvSpPr>
            <a:spLocks noGrp="1"/>
          </p:cNvSpPr>
          <p:nvPr>
            <p:ph type="dt" sz="half" idx="10"/>
          </p:nvPr>
        </p:nvSpPr>
        <p:spPr/>
        <p:txBody>
          <a:bodyPr/>
          <a:lstStyle/>
          <a:p>
            <a:fld id="{82EDB8D0-98ED-4B86-9D5F-E61ADC70144D}" type="datetimeFigureOut">
              <a:rPr lang="en-US" smtClean="0"/>
              <a:t>1/26/2022</a:t>
            </a:fld>
            <a:endParaRPr lang="en-US"/>
          </a:p>
        </p:txBody>
      </p:sp>
      <p:sp>
        <p:nvSpPr>
          <p:cNvPr id="6" name="Footer Placeholder 5">
            <a:extLst>
              <a:ext uri="{FF2B5EF4-FFF2-40B4-BE49-F238E27FC236}">
                <a16:creationId xmlns:a16="http://schemas.microsoft.com/office/drawing/2014/main" id="{92EEB226-AD45-45DF-AAB5-5513AE732AA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E96AEB-9481-4CCE-B110-FEDD334835B8}"/>
              </a:ext>
            </a:extLst>
          </p:cNvPr>
          <p:cNvSpPr>
            <a:spLocks noGrp="1"/>
          </p:cNvSpPr>
          <p:nvPr>
            <p:ph type="sldNum" sz="quarter" idx="12"/>
          </p:nvPr>
        </p:nvSpPr>
        <p:spPr/>
        <p:txBody>
          <a:bodyPr/>
          <a:lstStyle/>
          <a:p>
            <a:fld id="{4854181D-6920-4594-9A5D-6CE56DC9F8B2}" type="slidenum">
              <a:rPr lang="en-US" smtClean="0"/>
              <a:t>‹Nr.›</a:t>
            </a:fld>
            <a:endParaRPr lang="en-US"/>
          </a:p>
        </p:txBody>
      </p:sp>
      <p:sp>
        <p:nvSpPr>
          <p:cNvPr id="8" name="Freeform: Shape 7">
            <a:extLst>
              <a:ext uri="{FF2B5EF4-FFF2-40B4-BE49-F238E27FC236}">
                <a16:creationId xmlns:a16="http://schemas.microsoft.com/office/drawing/2014/main" id="{6BA9707F-7BCE-464F-BF45-E216527084EE}"/>
              </a:ext>
            </a:extLst>
          </p:cNvPr>
          <p:cNvSpPr/>
          <p:nvPr/>
        </p:nvSpPr>
        <p:spPr>
          <a:xfrm rot="16200000">
            <a:off x="-388933" y="4841194"/>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9" name="Freeform: Shape 8">
            <a:extLst>
              <a:ext uri="{FF2B5EF4-FFF2-40B4-BE49-F238E27FC236}">
                <a16:creationId xmlns:a16="http://schemas.microsoft.com/office/drawing/2014/main" id="{BC589723-2CC8-49D1-B4E1-36FECED6A2D7}"/>
              </a:ext>
            </a:extLst>
          </p:cNvPr>
          <p:cNvSpPr/>
          <p:nvPr/>
        </p:nvSpPr>
        <p:spPr>
          <a:xfrm>
            <a:off x="10494433" y="2"/>
            <a:ext cx="849328" cy="357668"/>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87317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7EC5685-19F1-49DA-ADE5-D5D32F1659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FFC0A4D-22A1-4554-B5DE-887974F4DF9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99D5CDC-F2CE-410E-AD13-DDC235C71C6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cap="none" spc="0" baseline="0">
                <a:solidFill>
                  <a:schemeClr val="tx1">
                    <a:tint val="75000"/>
                  </a:schemeClr>
                </a:solidFill>
                <a:latin typeface="+mn-lt"/>
              </a:defRPr>
            </a:lvl1pPr>
          </a:lstStyle>
          <a:p>
            <a:fld id="{82EDB8D0-98ED-4B86-9D5F-E61ADC70144D}" type="datetimeFigureOut">
              <a:rPr lang="en-US" smtClean="0"/>
              <a:pPr/>
              <a:t>1/26/2022</a:t>
            </a:fld>
            <a:endParaRPr lang="en-US"/>
          </a:p>
        </p:txBody>
      </p:sp>
      <p:sp>
        <p:nvSpPr>
          <p:cNvPr id="5" name="Footer Placeholder 4">
            <a:extLst>
              <a:ext uri="{FF2B5EF4-FFF2-40B4-BE49-F238E27FC236}">
                <a16:creationId xmlns:a16="http://schemas.microsoft.com/office/drawing/2014/main" id="{9340CD45-794A-4BB0-A427-0CE61AEAF4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cap="none" spc="0" baseline="0">
                <a:solidFill>
                  <a:schemeClr val="tx1">
                    <a:tint val="75000"/>
                  </a:schemeClr>
                </a:solidFill>
                <a:latin typeface="+mn-lt"/>
              </a:defRPr>
            </a:lvl1pPr>
          </a:lstStyle>
          <a:p>
            <a:endParaRPr lang="en-US"/>
          </a:p>
        </p:txBody>
      </p:sp>
      <p:sp>
        <p:nvSpPr>
          <p:cNvPr id="6" name="Slide Number Placeholder 5">
            <a:extLst>
              <a:ext uri="{FF2B5EF4-FFF2-40B4-BE49-F238E27FC236}">
                <a16:creationId xmlns:a16="http://schemas.microsoft.com/office/drawing/2014/main" id="{FCB3AB91-9588-4071-92D2-364F4A6ED0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100" cap="none" spc="0" baseline="0">
                <a:solidFill>
                  <a:schemeClr val="tx1">
                    <a:tint val="75000"/>
                  </a:schemeClr>
                </a:solidFill>
                <a:latin typeface="+mn-lt"/>
              </a:defRPr>
            </a:lvl1pPr>
          </a:lstStyle>
          <a:p>
            <a:fld id="{4854181D-6920-4594-9A5D-6CE56DC9F8B2}" type="slidenum">
              <a:rPr lang="en-US" smtClean="0"/>
              <a:pPr/>
              <a:t>‹Nr.›</a:t>
            </a:fld>
            <a:endParaRPr lang="en-US"/>
          </a:p>
        </p:txBody>
      </p:sp>
    </p:spTree>
    <p:extLst>
      <p:ext uri="{BB962C8B-B14F-4D97-AF65-F5344CB8AC3E}">
        <p14:creationId xmlns:p14="http://schemas.microsoft.com/office/powerpoint/2010/main" val="2534842041"/>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75" r:id="rId5"/>
    <p:sldLayoutId id="2147483680" r:id="rId6"/>
    <p:sldLayoutId id="2147483676" r:id="rId7"/>
    <p:sldLayoutId id="2147483677" r:id="rId8"/>
    <p:sldLayoutId id="2147483678" r:id="rId9"/>
    <p:sldLayoutId id="2147483679" r:id="rId10"/>
    <p:sldLayoutId id="2147483681" r:id="rId11"/>
  </p:sldLayoutIdLst>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7.gif"/></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forms.office.com/Pages/ResponsePage.aspx?id=8aDEvKjfS0iTJhyRKehuzcLmpZcNZq5Jl0SLhax3VQBUMUtHRlhGSFJCT1dIV1hKMDFURDg4TzIyMS4u"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tonerlieferant24.de/"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www.wikipedia.org/" TargetMode="Externa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play.kahoot.it/v2/?quizId=55789bf9-1699-49cd-bc3c-031f6f6c3f07"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4906370-1564-49FA-A802-58546B3922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9" cy="686646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83B19F69-FC86-4F12-AB7D-EDC98EAF89A9}"/>
              </a:ext>
            </a:extLst>
          </p:cNvPr>
          <p:cNvPicPr>
            <a:picLocks noChangeAspect="1"/>
          </p:cNvPicPr>
          <p:nvPr/>
        </p:nvPicPr>
        <p:blipFill rotWithShape="1">
          <a:blip r:embed="rId3">
            <a:alphaModFix amt="55000"/>
          </a:blip>
          <a:srcRect t="43750"/>
          <a:stretch/>
        </p:blipFill>
        <p:spPr>
          <a:xfrm>
            <a:off x="20" y="10"/>
            <a:ext cx="12191980" cy="6857990"/>
          </a:xfrm>
          <a:prstGeom prst="rect">
            <a:avLst/>
          </a:prstGeom>
        </p:spPr>
      </p:pic>
      <p:sp>
        <p:nvSpPr>
          <p:cNvPr id="11" name="Oval 10">
            <a:extLst>
              <a:ext uri="{FF2B5EF4-FFF2-40B4-BE49-F238E27FC236}">
                <a16:creationId xmlns:a16="http://schemas.microsoft.com/office/drawing/2014/main" id="{EF640709-BDFD-453B-B75D-6212E7A870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11500" y="370600"/>
            <a:ext cx="5923842" cy="5923842"/>
          </a:xfrm>
          <a:prstGeom prst="ellipse">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9BD39031-431D-47BA-A26C-6AAC1321D31B}"/>
              </a:ext>
            </a:extLst>
          </p:cNvPr>
          <p:cNvSpPr>
            <a:spLocks noGrp="1"/>
          </p:cNvSpPr>
          <p:nvPr>
            <p:ph type="ctrTitle"/>
          </p:nvPr>
        </p:nvSpPr>
        <p:spPr>
          <a:xfrm>
            <a:off x="3577192" y="1032483"/>
            <a:ext cx="5037616" cy="2982360"/>
          </a:xfrm>
        </p:spPr>
        <p:txBody>
          <a:bodyPr>
            <a:normAutofit/>
          </a:bodyPr>
          <a:lstStyle/>
          <a:p>
            <a:r>
              <a:rPr lang="de-CH" sz="4700" dirty="0"/>
              <a:t>SQL </a:t>
            </a:r>
            <a:r>
              <a:rPr lang="de-CH" sz="4700" dirty="0" err="1"/>
              <a:t>Injection</a:t>
            </a:r>
            <a:endParaRPr lang="de-CH" sz="4700" dirty="0"/>
          </a:p>
        </p:txBody>
      </p:sp>
      <p:sp>
        <p:nvSpPr>
          <p:cNvPr id="3" name="Untertitel 2">
            <a:extLst>
              <a:ext uri="{FF2B5EF4-FFF2-40B4-BE49-F238E27FC236}">
                <a16:creationId xmlns:a16="http://schemas.microsoft.com/office/drawing/2014/main" id="{7C4FD94D-22CB-4187-8FF2-D618ABB59161}"/>
              </a:ext>
            </a:extLst>
          </p:cNvPr>
          <p:cNvSpPr>
            <a:spLocks noGrp="1"/>
          </p:cNvSpPr>
          <p:nvPr>
            <p:ph type="subTitle" idx="1"/>
          </p:nvPr>
        </p:nvSpPr>
        <p:spPr>
          <a:xfrm>
            <a:off x="3577192" y="4106918"/>
            <a:ext cx="5037616" cy="1655762"/>
          </a:xfrm>
        </p:spPr>
        <p:txBody>
          <a:bodyPr>
            <a:normAutofit/>
          </a:bodyPr>
          <a:lstStyle/>
          <a:p>
            <a:r>
              <a:rPr lang="de-CH" dirty="0"/>
              <a:t>Flavio Imhof, Valentino Panico, Yannis Greminger</a:t>
            </a:r>
          </a:p>
        </p:txBody>
      </p:sp>
      <p:sp>
        <p:nvSpPr>
          <p:cNvPr id="13" name="Arc 12">
            <a:extLst>
              <a:ext uri="{FF2B5EF4-FFF2-40B4-BE49-F238E27FC236}">
                <a16:creationId xmlns:a16="http://schemas.microsoft.com/office/drawing/2014/main" id="{B4019478-3FDC-438C-8848-1D7DA864AF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9366740" flipV="1">
            <a:off x="2607299" y="8363"/>
            <a:ext cx="6816262" cy="6816262"/>
          </a:xfrm>
          <a:prstGeom prst="arc">
            <a:avLst>
              <a:gd name="adj1" fmla="val 16200000"/>
              <a:gd name="adj2" fmla="val 20401595"/>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5" name="Oval 14">
            <a:extLst>
              <a:ext uri="{FF2B5EF4-FFF2-40B4-BE49-F238E27FC236}">
                <a16:creationId xmlns:a16="http://schemas.microsoft.com/office/drawing/2014/main" id="{FE406479-1D57-4209-B128-3C81746247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53400" y="4609861"/>
            <a:ext cx="873032" cy="84934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52019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63CA90-402B-483D-A703-C30AF40F016C}"/>
              </a:ext>
            </a:extLst>
          </p:cNvPr>
          <p:cNvSpPr>
            <a:spLocks noGrp="1"/>
          </p:cNvSpPr>
          <p:nvPr>
            <p:ph type="title"/>
          </p:nvPr>
        </p:nvSpPr>
        <p:spPr/>
        <p:txBody>
          <a:bodyPr/>
          <a:lstStyle/>
          <a:p>
            <a:r>
              <a:rPr lang="de-CH"/>
              <a:t>Laserdrucker</a:t>
            </a:r>
          </a:p>
        </p:txBody>
      </p:sp>
      <p:sp>
        <p:nvSpPr>
          <p:cNvPr id="3" name="Textplatzhalter 2">
            <a:extLst>
              <a:ext uri="{FF2B5EF4-FFF2-40B4-BE49-F238E27FC236}">
                <a16:creationId xmlns:a16="http://schemas.microsoft.com/office/drawing/2014/main" id="{CA1DCAD8-002F-487E-9B09-0BC6B9D5F443}"/>
              </a:ext>
            </a:extLst>
          </p:cNvPr>
          <p:cNvSpPr>
            <a:spLocks noGrp="1"/>
          </p:cNvSpPr>
          <p:nvPr>
            <p:ph type="body" idx="1"/>
          </p:nvPr>
        </p:nvSpPr>
        <p:spPr>
          <a:xfrm>
            <a:off x="839788" y="1134898"/>
            <a:ext cx="5157787" cy="823912"/>
          </a:xfrm>
        </p:spPr>
        <p:txBody>
          <a:bodyPr/>
          <a:lstStyle/>
          <a:p>
            <a:r>
              <a:rPr lang="de-CH"/>
              <a:t>Vorteile</a:t>
            </a:r>
          </a:p>
        </p:txBody>
      </p:sp>
      <p:sp>
        <p:nvSpPr>
          <p:cNvPr id="4" name="Inhaltsplatzhalter 3">
            <a:extLst>
              <a:ext uri="{FF2B5EF4-FFF2-40B4-BE49-F238E27FC236}">
                <a16:creationId xmlns:a16="http://schemas.microsoft.com/office/drawing/2014/main" id="{F24BAC8B-CFCE-4512-BC28-E7ED085A19FB}"/>
              </a:ext>
            </a:extLst>
          </p:cNvPr>
          <p:cNvSpPr>
            <a:spLocks noGrp="1"/>
          </p:cNvSpPr>
          <p:nvPr>
            <p:ph sz="half" idx="2"/>
          </p:nvPr>
        </p:nvSpPr>
        <p:spPr>
          <a:xfrm>
            <a:off x="839788" y="1958810"/>
            <a:ext cx="5157787" cy="3684588"/>
          </a:xfrm>
        </p:spPr>
        <p:txBody>
          <a:bodyPr>
            <a:normAutofit/>
          </a:bodyPr>
          <a:lstStyle/>
          <a:p>
            <a:r>
              <a:rPr lang="de-CH"/>
              <a:t>Geringe Kosten pro Seite</a:t>
            </a:r>
          </a:p>
          <a:p>
            <a:r>
              <a:rPr lang="de-CH"/>
              <a:t>Hohe Druckgeschwindigkeit</a:t>
            </a:r>
          </a:p>
          <a:p>
            <a:r>
              <a:rPr lang="de-CH"/>
              <a:t>Gut geeignet für Textdrucke</a:t>
            </a:r>
          </a:p>
          <a:p>
            <a:r>
              <a:rPr lang="de-CH"/>
              <a:t>Papierqualität muss nicht gut sein</a:t>
            </a:r>
          </a:p>
          <a:p>
            <a:r>
              <a:rPr lang="de-CH"/>
              <a:t>Scharfer und klarer Textdruck</a:t>
            </a:r>
          </a:p>
          <a:p>
            <a:endParaRPr lang="de-CH"/>
          </a:p>
        </p:txBody>
      </p:sp>
      <p:sp>
        <p:nvSpPr>
          <p:cNvPr id="5" name="Textplatzhalter 4">
            <a:extLst>
              <a:ext uri="{FF2B5EF4-FFF2-40B4-BE49-F238E27FC236}">
                <a16:creationId xmlns:a16="http://schemas.microsoft.com/office/drawing/2014/main" id="{C4659AC5-5C96-4667-9706-FFFA2C1997B7}"/>
              </a:ext>
            </a:extLst>
          </p:cNvPr>
          <p:cNvSpPr>
            <a:spLocks noGrp="1"/>
          </p:cNvSpPr>
          <p:nvPr>
            <p:ph type="body" sz="quarter" idx="3"/>
          </p:nvPr>
        </p:nvSpPr>
        <p:spPr>
          <a:xfrm>
            <a:off x="6172200" y="1134898"/>
            <a:ext cx="5183188" cy="823912"/>
          </a:xfrm>
        </p:spPr>
        <p:txBody>
          <a:bodyPr/>
          <a:lstStyle/>
          <a:p>
            <a:r>
              <a:rPr lang="de-CH"/>
              <a:t>Nachteile </a:t>
            </a:r>
          </a:p>
        </p:txBody>
      </p:sp>
      <p:sp>
        <p:nvSpPr>
          <p:cNvPr id="6" name="Inhaltsplatzhalter 5">
            <a:extLst>
              <a:ext uri="{FF2B5EF4-FFF2-40B4-BE49-F238E27FC236}">
                <a16:creationId xmlns:a16="http://schemas.microsoft.com/office/drawing/2014/main" id="{CCBAA519-51A6-4B3A-913E-A921CD212605}"/>
              </a:ext>
            </a:extLst>
          </p:cNvPr>
          <p:cNvSpPr>
            <a:spLocks noGrp="1"/>
          </p:cNvSpPr>
          <p:nvPr>
            <p:ph sz="quarter" idx="4"/>
          </p:nvPr>
        </p:nvSpPr>
        <p:spPr>
          <a:xfrm>
            <a:off x="6172200" y="1958810"/>
            <a:ext cx="5183188" cy="3684588"/>
          </a:xfrm>
        </p:spPr>
        <p:txBody>
          <a:bodyPr>
            <a:normAutofit/>
          </a:bodyPr>
          <a:lstStyle/>
          <a:p>
            <a:r>
              <a:rPr lang="de-CH"/>
              <a:t>Nicht geeignet für Bilder</a:t>
            </a:r>
          </a:p>
          <a:p>
            <a:r>
              <a:rPr lang="de-CH"/>
              <a:t>Hoher Anschaffungspreis</a:t>
            </a:r>
          </a:p>
          <a:p>
            <a:r>
              <a:rPr lang="de-CH"/>
              <a:t>Hoher Schadstoff- / Feinstaubemissionen</a:t>
            </a:r>
          </a:p>
          <a:p>
            <a:r>
              <a:rPr lang="de-CH"/>
              <a:t>Hoher Stromverbrauch</a:t>
            </a:r>
          </a:p>
        </p:txBody>
      </p:sp>
      <p:pic>
        <p:nvPicPr>
          <p:cNvPr id="8" name="Picture 2" descr="laserdrucker-aufbau">
            <a:extLst>
              <a:ext uri="{FF2B5EF4-FFF2-40B4-BE49-F238E27FC236}">
                <a16:creationId xmlns:a16="http://schemas.microsoft.com/office/drawing/2014/main" id="{F812209B-24D3-4AB1-9AE9-D8B76ACAD1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0418" y="4077328"/>
            <a:ext cx="2696695" cy="2696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1106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0F1FED0D-CCC9-4760-97E6-1AC27B67B0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31894" y="3236120"/>
            <a:ext cx="4373694" cy="3256756"/>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731B05EF-E72A-4A48-9475-43C480272BAF}"/>
              </a:ext>
            </a:extLst>
          </p:cNvPr>
          <p:cNvSpPr>
            <a:spLocks noGrp="1"/>
          </p:cNvSpPr>
          <p:nvPr>
            <p:ph type="title"/>
          </p:nvPr>
        </p:nvSpPr>
        <p:spPr/>
        <p:txBody>
          <a:bodyPr/>
          <a:lstStyle/>
          <a:p>
            <a:r>
              <a:rPr lang="de-CH"/>
              <a:t>Funktion – Tintenstrahldrucker</a:t>
            </a:r>
          </a:p>
        </p:txBody>
      </p:sp>
      <p:sp>
        <p:nvSpPr>
          <p:cNvPr id="3" name="Inhaltsplatzhalter 2">
            <a:extLst>
              <a:ext uri="{FF2B5EF4-FFF2-40B4-BE49-F238E27FC236}">
                <a16:creationId xmlns:a16="http://schemas.microsoft.com/office/drawing/2014/main" id="{4D58D72B-5D37-4BBD-BD54-89066EA136C0}"/>
              </a:ext>
            </a:extLst>
          </p:cNvPr>
          <p:cNvSpPr>
            <a:spLocks noGrp="1"/>
          </p:cNvSpPr>
          <p:nvPr>
            <p:ph idx="1"/>
          </p:nvPr>
        </p:nvSpPr>
        <p:spPr/>
        <p:txBody>
          <a:bodyPr/>
          <a:lstStyle/>
          <a:p>
            <a:r>
              <a:rPr lang="de-CH"/>
              <a:t>Papier eingezogen</a:t>
            </a:r>
          </a:p>
          <a:p>
            <a:r>
              <a:rPr lang="de-CH"/>
              <a:t>Schrittmotor schiebt Papier durch Drucker </a:t>
            </a:r>
          </a:p>
          <a:p>
            <a:r>
              <a:rPr lang="de-CH"/>
              <a:t>Druckkopf fährt über das Papier </a:t>
            </a:r>
          </a:p>
          <a:p>
            <a:r>
              <a:rPr lang="de-CH"/>
              <a:t>Druckkopf beschiesst das Papier mit </a:t>
            </a:r>
            <a:r>
              <a:rPr lang="de-CH" err="1"/>
              <a:t>Tintentröpfchen</a:t>
            </a:r>
            <a:r>
              <a:rPr lang="de-CH"/>
              <a:t> </a:t>
            </a:r>
          </a:p>
          <a:p>
            <a:r>
              <a:rPr lang="de-CH"/>
              <a:t>Abstand Punkte zwischen 20 </a:t>
            </a:r>
            <a:r>
              <a:rPr lang="el-GR"/>
              <a:t>μ</a:t>
            </a:r>
            <a:r>
              <a:rPr lang="de-CH"/>
              <a:t>m und 80 </a:t>
            </a:r>
            <a:r>
              <a:rPr lang="el-GR"/>
              <a:t>μ</a:t>
            </a:r>
            <a:r>
              <a:rPr lang="de-CH"/>
              <a:t>m</a:t>
            </a:r>
          </a:p>
          <a:p>
            <a:endParaRPr lang="de-CH"/>
          </a:p>
        </p:txBody>
      </p:sp>
      <p:pic>
        <p:nvPicPr>
          <p:cNvPr id="2052" name="Picture 4" descr="Aufbau des Druckers | CIJ Academy | KEYENCE Deutschland">
            <a:extLst>
              <a:ext uri="{FF2B5EF4-FFF2-40B4-BE49-F238E27FC236}">
                <a16:creationId xmlns:a16="http://schemas.microsoft.com/office/drawing/2014/main" id="{B58BD959-2852-4710-A58A-1632FFDD6C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5066" y="4188618"/>
            <a:ext cx="4865709" cy="26693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816137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0F1FED0D-CCC9-4760-97E6-1AC27B67B0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8757" y="2311483"/>
            <a:ext cx="5764793" cy="4292601"/>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731B05EF-E72A-4A48-9475-43C480272BAF}"/>
              </a:ext>
            </a:extLst>
          </p:cNvPr>
          <p:cNvSpPr>
            <a:spLocks noGrp="1"/>
          </p:cNvSpPr>
          <p:nvPr>
            <p:ph type="title"/>
          </p:nvPr>
        </p:nvSpPr>
        <p:spPr/>
        <p:txBody>
          <a:bodyPr/>
          <a:lstStyle/>
          <a:p>
            <a:r>
              <a:rPr lang="de-CH"/>
              <a:t>Funktion – Tintenstrahldrucker</a:t>
            </a:r>
          </a:p>
        </p:txBody>
      </p:sp>
      <p:sp>
        <p:nvSpPr>
          <p:cNvPr id="3" name="Inhaltsplatzhalter 2">
            <a:extLst>
              <a:ext uri="{FF2B5EF4-FFF2-40B4-BE49-F238E27FC236}">
                <a16:creationId xmlns:a16="http://schemas.microsoft.com/office/drawing/2014/main" id="{4D58D72B-5D37-4BBD-BD54-89066EA136C0}"/>
              </a:ext>
            </a:extLst>
          </p:cNvPr>
          <p:cNvSpPr>
            <a:spLocks noGrp="1"/>
          </p:cNvSpPr>
          <p:nvPr>
            <p:ph idx="1"/>
          </p:nvPr>
        </p:nvSpPr>
        <p:spPr/>
        <p:txBody>
          <a:bodyPr/>
          <a:lstStyle/>
          <a:p>
            <a:pPr marL="0" indent="0">
              <a:buNone/>
            </a:pPr>
            <a:endParaRPr lang="de-CH"/>
          </a:p>
        </p:txBody>
      </p:sp>
      <p:sp>
        <p:nvSpPr>
          <p:cNvPr id="6" name="Textfeld 5">
            <a:extLst>
              <a:ext uri="{FF2B5EF4-FFF2-40B4-BE49-F238E27FC236}">
                <a16:creationId xmlns:a16="http://schemas.microsoft.com/office/drawing/2014/main" id="{7136EC19-A77B-4A4C-890C-BB8305389F22}"/>
              </a:ext>
            </a:extLst>
          </p:cNvPr>
          <p:cNvSpPr txBox="1"/>
          <p:nvPr/>
        </p:nvSpPr>
        <p:spPr>
          <a:xfrm>
            <a:off x="6200775" y="6604084"/>
            <a:ext cx="5991225" cy="253916"/>
          </a:xfrm>
          <a:prstGeom prst="rect">
            <a:avLst/>
          </a:prstGeom>
          <a:noFill/>
        </p:spPr>
        <p:txBody>
          <a:bodyPr wrap="square">
            <a:spAutoFit/>
          </a:bodyPr>
          <a:lstStyle/>
          <a:p>
            <a:r>
              <a:rPr lang="de-CH" sz="1050"/>
              <a:t>https://www.leifiphysik.de/sites/default/files/medien/tintenstrahl_ladungenmittel_aus.gif</a:t>
            </a:r>
          </a:p>
        </p:txBody>
      </p:sp>
      <p:pic>
        <p:nvPicPr>
          <p:cNvPr id="2052" name="Picture 4" descr="Aufbau des Druckers | CIJ Academy | KEYENCE Deutschland">
            <a:extLst>
              <a:ext uri="{FF2B5EF4-FFF2-40B4-BE49-F238E27FC236}">
                <a16:creationId xmlns:a16="http://schemas.microsoft.com/office/drawing/2014/main" id="{B58BD959-2852-4710-A58A-1632FFDD6C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085" y="1381123"/>
            <a:ext cx="6506421" cy="3569495"/>
          </a:xfrm>
          <a:prstGeom prst="rect">
            <a:avLst/>
          </a:prstGeom>
          <a:noFill/>
          <a:extLst>
            <a:ext uri="{909E8E84-426E-40DD-AFC4-6F175D3DCCD1}">
              <a14:hiddenFill xmlns:a14="http://schemas.microsoft.com/office/drawing/2010/main">
                <a:solidFill>
                  <a:srgbClr val="FFFFFF"/>
                </a:solidFill>
              </a14:hiddenFill>
            </a:ext>
          </a:extLst>
        </p:spPr>
      </p:pic>
      <p:sp>
        <p:nvSpPr>
          <p:cNvPr id="7" name="Textfeld 6">
            <a:extLst>
              <a:ext uri="{FF2B5EF4-FFF2-40B4-BE49-F238E27FC236}">
                <a16:creationId xmlns:a16="http://schemas.microsoft.com/office/drawing/2014/main" id="{CBCE28D0-2DEB-4557-A70A-78B9C00DB1CF}"/>
              </a:ext>
            </a:extLst>
          </p:cNvPr>
          <p:cNvSpPr txBox="1"/>
          <p:nvPr/>
        </p:nvSpPr>
        <p:spPr>
          <a:xfrm>
            <a:off x="456807" y="6604084"/>
            <a:ext cx="5991225" cy="253916"/>
          </a:xfrm>
          <a:prstGeom prst="rect">
            <a:avLst/>
          </a:prstGeom>
          <a:noFill/>
        </p:spPr>
        <p:txBody>
          <a:bodyPr wrap="square">
            <a:spAutoFit/>
          </a:bodyPr>
          <a:lstStyle/>
          <a:p>
            <a:r>
              <a:rPr lang="de-CH" sz="1050"/>
              <a:t>https://www.keyence.de/Images/ss_marking_inkjet_s_internal_001_1740924.jpg</a:t>
            </a:r>
          </a:p>
        </p:txBody>
      </p:sp>
    </p:spTree>
    <p:extLst>
      <p:ext uri="{BB962C8B-B14F-4D97-AF65-F5344CB8AC3E}">
        <p14:creationId xmlns:p14="http://schemas.microsoft.com/office/powerpoint/2010/main" val="7549507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A5CC93-B8B6-48DE-ABEB-C9266F6F8A59}"/>
              </a:ext>
            </a:extLst>
          </p:cNvPr>
          <p:cNvSpPr>
            <a:spLocks noGrp="1"/>
          </p:cNvSpPr>
          <p:nvPr>
            <p:ph type="title"/>
          </p:nvPr>
        </p:nvSpPr>
        <p:spPr/>
        <p:txBody>
          <a:bodyPr/>
          <a:lstStyle/>
          <a:p>
            <a:r>
              <a:rPr lang="de-CH"/>
              <a:t>Arten von Ausführungsformen </a:t>
            </a:r>
          </a:p>
        </p:txBody>
      </p:sp>
      <p:sp>
        <p:nvSpPr>
          <p:cNvPr id="3" name="Textplatzhalter 2">
            <a:extLst>
              <a:ext uri="{FF2B5EF4-FFF2-40B4-BE49-F238E27FC236}">
                <a16:creationId xmlns:a16="http://schemas.microsoft.com/office/drawing/2014/main" id="{3ABDC710-A842-4CEC-8898-B167F1A0DC83}"/>
              </a:ext>
            </a:extLst>
          </p:cNvPr>
          <p:cNvSpPr>
            <a:spLocks noGrp="1"/>
          </p:cNvSpPr>
          <p:nvPr>
            <p:ph type="body" idx="1"/>
          </p:nvPr>
        </p:nvSpPr>
        <p:spPr/>
        <p:txBody>
          <a:bodyPr/>
          <a:lstStyle/>
          <a:p>
            <a:r>
              <a:rPr lang="de-CH"/>
              <a:t>Bubble-Jet Verfahren</a:t>
            </a:r>
          </a:p>
        </p:txBody>
      </p:sp>
      <p:sp>
        <p:nvSpPr>
          <p:cNvPr id="4" name="Inhaltsplatzhalter 3">
            <a:extLst>
              <a:ext uri="{FF2B5EF4-FFF2-40B4-BE49-F238E27FC236}">
                <a16:creationId xmlns:a16="http://schemas.microsoft.com/office/drawing/2014/main" id="{B750D131-C2E2-4859-AF56-44453DEF98A8}"/>
              </a:ext>
            </a:extLst>
          </p:cNvPr>
          <p:cNvSpPr>
            <a:spLocks noGrp="1"/>
          </p:cNvSpPr>
          <p:nvPr>
            <p:ph sz="half" idx="2"/>
          </p:nvPr>
        </p:nvSpPr>
        <p:spPr/>
        <p:txBody>
          <a:bodyPr/>
          <a:lstStyle/>
          <a:p>
            <a:r>
              <a:rPr lang="de-CH"/>
              <a:t>Überdruck </a:t>
            </a:r>
          </a:p>
          <a:p>
            <a:r>
              <a:rPr lang="de-CH"/>
              <a:t>Tintentropfen aus Düse geschleudert</a:t>
            </a:r>
          </a:p>
        </p:txBody>
      </p:sp>
      <p:sp>
        <p:nvSpPr>
          <p:cNvPr id="5" name="Textplatzhalter 4">
            <a:extLst>
              <a:ext uri="{FF2B5EF4-FFF2-40B4-BE49-F238E27FC236}">
                <a16:creationId xmlns:a16="http://schemas.microsoft.com/office/drawing/2014/main" id="{A1435867-CCE6-4F23-AB06-1567BE494F36}"/>
              </a:ext>
            </a:extLst>
          </p:cNvPr>
          <p:cNvSpPr>
            <a:spLocks noGrp="1"/>
          </p:cNvSpPr>
          <p:nvPr>
            <p:ph type="body" sz="quarter" idx="3"/>
          </p:nvPr>
        </p:nvSpPr>
        <p:spPr/>
        <p:txBody>
          <a:bodyPr/>
          <a:lstStyle/>
          <a:p>
            <a:r>
              <a:rPr lang="de-CH" err="1"/>
              <a:t>Piezo</a:t>
            </a:r>
            <a:r>
              <a:rPr lang="de-CH"/>
              <a:t> Verfahren</a:t>
            </a:r>
          </a:p>
        </p:txBody>
      </p:sp>
      <p:sp>
        <p:nvSpPr>
          <p:cNvPr id="6" name="Inhaltsplatzhalter 5">
            <a:extLst>
              <a:ext uri="{FF2B5EF4-FFF2-40B4-BE49-F238E27FC236}">
                <a16:creationId xmlns:a16="http://schemas.microsoft.com/office/drawing/2014/main" id="{EA6E85DF-269C-4423-9624-1EFBB47EA178}"/>
              </a:ext>
            </a:extLst>
          </p:cNvPr>
          <p:cNvSpPr>
            <a:spLocks noGrp="1"/>
          </p:cNvSpPr>
          <p:nvPr>
            <p:ph sz="quarter" idx="4"/>
          </p:nvPr>
        </p:nvSpPr>
        <p:spPr/>
        <p:txBody>
          <a:bodyPr/>
          <a:lstStyle/>
          <a:p>
            <a:r>
              <a:rPr lang="de-CH"/>
              <a:t>Spannung</a:t>
            </a:r>
          </a:p>
          <a:p>
            <a:r>
              <a:rPr lang="de-CH"/>
              <a:t>Verringert Volumen</a:t>
            </a:r>
          </a:p>
        </p:txBody>
      </p:sp>
      <p:pic>
        <p:nvPicPr>
          <p:cNvPr id="3074" name="Picture 2">
            <a:extLst>
              <a:ext uri="{FF2B5EF4-FFF2-40B4-BE49-F238E27FC236}">
                <a16:creationId xmlns:a16="http://schemas.microsoft.com/office/drawing/2014/main" id="{EF4F3754-DE23-4D49-9DCE-DA70E98ECD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6865" y="3821113"/>
            <a:ext cx="2383631" cy="298638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id="{394F4B76-F433-4A14-9BD4-83D63F35BFA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71013" y="3521869"/>
            <a:ext cx="2585561" cy="31789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7939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fade">
                                      <p:cBhvr>
                                        <p:cTn id="15" dur="500"/>
                                        <p:tgtEl>
                                          <p:spTgt spid="4">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fade">
                                      <p:cBhvr>
                                        <p:cTn id="18"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6"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2DDB8F-E026-4805-8189-E5913EE6CA65}"/>
              </a:ext>
            </a:extLst>
          </p:cNvPr>
          <p:cNvSpPr>
            <a:spLocks noGrp="1"/>
          </p:cNvSpPr>
          <p:nvPr>
            <p:ph type="title"/>
          </p:nvPr>
        </p:nvSpPr>
        <p:spPr/>
        <p:txBody>
          <a:bodyPr/>
          <a:lstStyle/>
          <a:p>
            <a:r>
              <a:rPr lang="de-CH"/>
              <a:t>Funktion - Laserdrucker</a:t>
            </a:r>
          </a:p>
        </p:txBody>
      </p:sp>
      <p:sp>
        <p:nvSpPr>
          <p:cNvPr id="3" name="Inhaltsplatzhalter 2">
            <a:extLst>
              <a:ext uri="{FF2B5EF4-FFF2-40B4-BE49-F238E27FC236}">
                <a16:creationId xmlns:a16="http://schemas.microsoft.com/office/drawing/2014/main" id="{E2FBC291-4AE9-4CEB-842F-DC9C0B495CB3}"/>
              </a:ext>
            </a:extLst>
          </p:cNvPr>
          <p:cNvSpPr>
            <a:spLocks noGrp="1"/>
          </p:cNvSpPr>
          <p:nvPr>
            <p:ph idx="1"/>
          </p:nvPr>
        </p:nvSpPr>
        <p:spPr>
          <a:xfrm>
            <a:off x="838200" y="1825625"/>
            <a:ext cx="5681263" cy="3859742"/>
          </a:xfrm>
        </p:spPr>
        <p:txBody>
          <a:bodyPr/>
          <a:lstStyle/>
          <a:p>
            <a:r>
              <a:rPr lang="de-CH"/>
              <a:t>Laserstrahl entlädt die Bildtrommel</a:t>
            </a:r>
          </a:p>
          <a:p>
            <a:r>
              <a:rPr lang="de-CH"/>
              <a:t>Toner haftet nur an elektrisch aufgeladenen Stellen</a:t>
            </a:r>
          </a:p>
          <a:p>
            <a:r>
              <a:rPr lang="de-CH"/>
              <a:t>Per Walzbewegung auf Papier übertragen</a:t>
            </a:r>
          </a:p>
          <a:p>
            <a:r>
              <a:rPr lang="de-CH"/>
              <a:t>Fixiereinheit des Tonerpulver schmilzt durch Hitze</a:t>
            </a:r>
          </a:p>
        </p:txBody>
      </p:sp>
      <p:pic>
        <p:nvPicPr>
          <p:cNvPr id="2050" name="Picture 2">
            <a:extLst>
              <a:ext uri="{FF2B5EF4-FFF2-40B4-BE49-F238E27FC236}">
                <a16:creationId xmlns:a16="http://schemas.microsoft.com/office/drawing/2014/main" id="{E1D9BAC5-6D2A-413E-93DA-14451863A2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07005" y="1961166"/>
            <a:ext cx="5984995" cy="35886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86985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2DDB8F-E026-4805-8189-E5913EE6CA65}"/>
              </a:ext>
            </a:extLst>
          </p:cNvPr>
          <p:cNvSpPr>
            <a:spLocks noGrp="1"/>
          </p:cNvSpPr>
          <p:nvPr>
            <p:ph type="title"/>
          </p:nvPr>
        </p:nvSpPr>
        <p:spPr/>
        <p:txBody>
          <a:bodyPr/>
          <a:lstStyle/>
          <a:p>
            <a:r>
              <a:rPr lang="de-CH"/>
              <a:t>Funktion - Laserdrucker</a:t>
            </a:r>
          </a:p>
        </p:txBody>
      </p:sp>
      <p:pic>
        <p:nvPicPr>
          <p:cNvPr id="2050" name="Picture 2">
            <a:extLst>
              <a:ext uri="{FF2B5EF4-FFF2-40B4-BE49-F238E27FC236}">
                <a16:creationId xmlns:a16="http://schemas.microsoft.com/office/drawing/2014/main" id="{E1D9BAC5-6D2A-413E-93DA-14451863A2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0208" y="1384659"/>
            <a:ext cx="8351584" cy="5007687"/>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a:extLst>
              <a:ext uri="{FF2B5EF4-FFF2-40B4-BE49-F238E27FC236}">
                <a16:creationId xmlns:a16="http://schemas.microsoft.com/office/drawing/2014/main" id="{DA31653E-8684-4D46-8417-E0475411DAE4}"/>
              </a:ext>
            </a:extLst>
          </p:cNvPr>
          <p:cNvSpPr txBox="1"/>
          <p:nvPr/>
        </p:nvSpPr>
        <p:spPr>
          <a:xfrm>
            <a:off x="3726287" y="6597048"/>
            <a:ext cx="8465713" cy="260952"/>
          </a:xfrm>
          <a:prstGeom prst="rect">
            <a:avLst/>
          </a:prstGeom>
          <a:noFill/>
        </p:spPr>
        <p:txBody>
          <a:bodyPr wrap="square">
            <a:spAutoFit/>
          </a:bodyPr>
          <a:lstStyle/>
          <a:p>
            <a:r>
              <a:rPr lang="de-CH" sz="1050"/>
              <a:t>https://upload.wikimedia.org/wikipedia/commons/thumb/7/7a/Aufbau_Laserdrucker.svg/1024px-Aufbau_Laserdrucker.svg.png</a:t>
            </a:r>
          </a:p>
        </p:txBody>
      </p:sp>
    </p:spTree>
    <p:extLst>
      <p:ext uri="{BB962C8B-B14F-4D97-AF65-F5344CB8AC3E}">
        <p14:creationId xmlns:p14="http://schemas.microsoft.com/office/powerpoint/2010/main" val="25898625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4ABF04-39E6-4473-BC09-6AFA087C8032}"/>
              </a:ext>
            </a:extLst>
          </p:cNvPr>
          <p:cNvSpPr>
            <a:spLocks noGrp="1"/>
          </p:cNvSpPr>
          <p:nvPr>
            <p:ph type="title"/>
          </p:nvPr>
        </p:nvSpPr>
        <p:spPr>
          <a:xfrm>
            <a:off x="838200" y="74951"/>
            <a:ext cx="10515600" cy="1615737"/>
          </a:xfrm>
        </p:spPr>
        <p:txBody>
          <a:bodyPr/>
          <a:lstStyle/>
          <a:p>
            <a:r>
              <a:rPr lang="de-CH"/>
              <a:t>Auftrag</a:t>
            </a:r>
          </a:p>
        </p:txBody>
      </p:sp>
      <p:sp>
        <p:nvSpPr>
          <p:cNvPr id="3" name="Inhaltsplatzhalter 2">
            <a:extLst>
              <a:ext uri="{FF2B5EF4-FFF2-40B4-BE49-F238E27FC236}">
                <a16:creationId xmlns:a16="http://schemas.microsoft.com/office/drawing/2014/main" id="{BBD8B5AB-673F-4B30-B1E9-931C27544AC7}"/>
              </a:ext>
            </a:extLst>
          </p:cNvPr>
          <p:cNvSpPr>
            <a:spLocks noGrp="1"/>
          </p:cNvSpPr>
          <p:nvPr>
            <p:ph idx="1"/>
          </p:nvPr>
        </p:nvSpPr>
        <p:spPr>
          <a:xfrm>
            <a:off x="838200" y="1371600"/>
            <a:ext cx="10515600" cy="4527030"/>
          </a:xfrm>
        </p:spPr>
        <p:txBody>
          <a:bodyPr>
            <a:normAutofit lnSpcReduction="10000"/>
          </a:bodyPr>
          <a:lstStyle/>
          <a:p>
            <a:r>
              <a:rPr lang="de-CH"/>
              <a:t>Das Ziel ist es, den Inhalt der Theorie zu repetieren und anzuwenden. </a:t>
            </a:r>
          </a:p>
          <a:p>
            <a:endParaRPr lang="de-CH"/>
          </a:p>
          <a:p>
            <a:r>
              <a:rPr lang="de-CH"/>
              <a:t>Die </a:t>
            </a:r>
            <a:r>
              <a:rPr lang="de-CH" err="1"/>
              <a:t>Ittelof</a:t>
            </a:r>
            <a:r>
              <a:rPr lang="de-CH"/>
              <a:t> AG hat eine Personalabteilung mit 40 Mitarbeiter und eine  Marketingabteilung mit 7 Mitarbeiter. Es wird jeweils ein Drucker für die Personalabteilung und für die Marketingabteilung benötigt. </a:t>
            </a:r>
          </a:p>
          <a:p>
            <a:r>
              <a:rPr lang="de-CH"/>
              <a:t>Sucht in 2er Gruppen je ein Druckertyp aus und überlegt euch warum ihr diesen wählen würdet.</a:t>
            </a:r>
          </a:p>
          <a:p>
            <a:r>
              <a:rPr lang="de-CH"/>
              <a:t>Entscheidet euch anschliessend für je ein Druckermodel und sucht Informationen zu den beiden Geräten heraus. </a:t>
            </a:r>
          </a:p>
          <a:p>
            <a:r>
              <a:rPr lang="de-CH"/>
              <a:t>Zeit: 5 Minuten</a:t>
            </a:r>
          </a:p>
          <a:p>
            <a:r>
              <a:rPr lang="de-CH"/>
              <a:t>Dokumentieren Sie ihre Lösungen in OneNote</a:t>
            </a:r>
            <a:br>
              <a:rPr lang="de-CH"/>
            </a:br>
            <a:r>
              <a:rPr lang="de-CH"/>
              <a:t>Platz für Zusammenarbeit/Schmitt/Drucker</a:t>
            </a:r>
          </a:p>
        </p:txBody>
      </p:sp>
    </p:spTree>
    <p:extLst>
      <p:ext uri="{BB962C8B-B14F-4D97-AF65-F5344CB8AC3E}">
        <p14:creationId xmlns:p14="http://schemas.microsoft.com/office/powerpoint/2010/main" val="30531453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6F1F2C8-798B-4CCE-A851-94AFAF350B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3F3EFE8A-B25F-42F4-A8A5-488604101F99}"/>
              </a:ext>
            </a:extLst>
          </p:cNvPr>
          <p:cNvSpPr>
            <a:spLocks noGrp="1"/>
          </p:cNvSpPr>
          <p:nvPr>
            <p:ph type="ctrTitle"/>
          </p:nvPr>
        </p:nvSpPr>
        <p:spPr>
          <a:xfrm>
            <a:off x="970908" y="579549"/>
            <a:ext cx="5425781" cy="971443"/>
          </a:xfrm>
        </p:spPr>
        <p:txBody>
          <a:bodyPr>
            <a:normAutofit/>
          </a:bodyPr>
          <a:lstStyle/>
          <a:p>
            <a:pPr algn="l"/>
            <a:r>
              <a:rPr lang="de-CH"/>
              <a:t>Auswertung</a:t>
            </a:r>
          </a:p>
        </p:txBody>
      </p:sp>
      <p:sp>
        <p:nvSpPr>
          <p:cNvPr id="3" name="Untertitel 2">
            <a:extLst>
              <a:ext uri="{FF2B5EF4-FFF2-40B4-BE49-F238E27FC236}">
                <a16:creationId xmlns:a16="http://schemas.microsoft.com/office/drawing/2014/main" id="{B05BB3B4-9ADC-48DF-9F0F-61F140210BA6}"/>
              </a:ext>
            </a:extLst>
          </p:cNvPr>
          <p:cNvSpPr>
            <a:spLocks noGrp="1"/>
          </p:cNvSpPr>
          <p:nvPr>
            <p:ph type="subTitle" idx="1"/>
          </p:nvPr>
        </p:nvSpPr>
        <p:spPr>
          <a:xfrm>
            <a:off x="970908" y="1802266"/>
            <a:ext cx="5425781" cy="689796"/>
          </a:xfrm>
        </p:spPr>
        <p:txBody>
          <a:bodyPr>
            <a:normAutofit/>
          </a:bodyPr>
          <a:lstStyle/>
          <a:p>
            <a:pPr algn="l"/>
            <a:r>
              <a:rPr lang="de-CH" dirty="0">
                <a:hlinkClick r:id="rId3"/>
              </a:rPr>
              <a:t>MS-Forms</a:t>
            </a:r>
            <a:endParaRPr lang="de-CH" dirty="0"/>
          </a:p>
          <a:p>
            <a:pPr algn="l"/>
            <a:endParaRPr lang="de-CH" dirty="0"/>
          </a:p>
        </p:txBody>
      </p:sp>
      <p:sp>
        <p:nvSpPr>
          <p:cNvPr id="10" name="Freeform: Shape 9">
            <a:extLst>
              <a:ext uri="{FF2B5EF4-FFF2-40B4-BE49-F238E27FC236}">
                <a16:creationId xmlns:a16="http://schemas.microsoft.com/office/drawing/2014/main" id="{755E9CD0-04B0-4A3C-B291-AD913379C7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val 11">
            <a:extLst>
              <a:ext uri="{FF2B5EF4-FFF2-40B4-BE49-F238E27FC236}">
                <a16:creationId xmlns:a16="http://schemas.microsoft.com/office/drawing/2014/main" id="{1DD8BF3B-6066-418C-8D1A-75C5E396FC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Block Arc 13">
            <a:extLst>
              <a:ext uri="{FF2B5EF4-FFF2-40B4-BE49-F238E27FC236}">
                <a16:creationId xmlns:a16="http://schemas.microsoft.com/office/drawing/2014/main" id="{80BC66F9-7A74-4286-AD22-1174052CC2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02394"/>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Freeform: Shape 15">
            <a:extLst>
              <a:ext uri="{FF2B5EF4-FFF2-40B4-BE49-F238E27FC236}">
                <a16:creationId xmlns:a16="http://schemas.microsoft.com/office/drawing/2014/main" id="{D8142CC3-2B5C-48E6-9DF0-6C8ACBAF23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cxnSp>
        <p:nvCxnSpPr>
          <p:cNvPr id="18" name="Straight Connector 17">
            <a:extLst>
              <a:ext uri="{FF2B5EF4-FFF2-40B4-BE49-F238E27FC236}">
                <a16:creationId xmlns:a16="http://schemas.microsoft.com/office/drawing/2014/main" id="{7B2D303B-3DD0-4319-9EAD-361847FEC71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46A89C79-8EF3-4AF9-B3D9-59A883F41C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Arc 21">
            <a:extLst>
              <a:ext uri="{FF2B5EF4-FFF2-40B4-BE49-F238E27FC236}">
                <a16:creationId xmlns:a16="http://schemas.microsoft.com/office/drawing/2014/main" id="{EFE5CE34-4543-42E5-B82C-1F3D12422C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 name="Freeform: Shape 23">
            <a:extLst>
              <a:ext uri="{FF2B5EF4-FFF2-40B4-BE49-F238E27FC236}">
                <a16:creationId xmlns:a16="http://schemas.microsoft.com/office/drawing/2014/main" id="{72AF41FE-63D7-4695-81D2-66D2510E44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Grafik 4">
            <a:extLst>
              <a:ext uri="{FF2B5EF4-FFF2-40B4-BE49-F238E27FC236}">
                <a16:creationId xmlns:a16="http://schemas.microsoft.com/office/drawing/2014/main" id="{55612893-48F9-4F29-A555-36571CA1E4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1168" y="2492062"/>
            <a:ext cx="4039081" cy="4039081"/>
          </a:xfrm>
          <a:prstGeom prst="rect">
            <a:avLst/>
          </a:prstGeom>
        </p:spPr>
      </p:pic>
      <p:sp>
        <p:nvSpPr>
          <p:cNvPr id="6" name="Textfeld 5">
            <a:extLst>
              <a:ext uri="{FF2B5EF4-FFF2-40B4-BE49-F238E27FC236}">
                <a16:creationId xmlns:a16="http://schemas.microsoft.com/office/drawing/2014/main" id="{7DC969B1-45A6-4A98-8FA3-03B5D38B9FC1}"/>
              </a:ext>
            </a:extLst>
          </p:cNvPr>
          <p:cNvSpPr txBox="1"/>
          <p:nvPr/>
        </p:nvSpPr>
        <p:spPr>
          <a:xfrm>
            <a:off x="3062180" y="4196014"/>
            <a:ext cx="653227" cy="646331"/>
          </a:xfrm>
          <a:prstGeom prst="rect">
            <a:avLst/>
          </a:prstGeom>
          <a:solidFill>
            <a:schemeClr val="bg1"/>
          </a:solidFill>
        </p:spPr>
        <p:txBody>
          <a:bodyPr wrap="square" rtlCol="0">
            <a:spAutoFit/>
          </a:bodyPr>
          <a:lstStyle/>
          <a:p>
            <a:endParaRPr lang="de-CH"/>
          </a:p>
          <a:p>
            <a:endParaRPr lang="de-CH"/>
          </a:p>
        </p:txBody>
      </p:sp>
    </p:spTree>
    <p:extLst>
      <p:ext uri="{BB962C8B-B14F-4D97-AF65-F5344CB8AC3E}">
        <p14:creationId xmlns:p14="http://schemas.microsoft.com/office/powerpoint/2010/main" val="2876719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FDB10E-946C-4993-88F6-628206E0DB0E}"/>
              </a:ext>
            </a:extLst>
          </p:cNvPr>
          <p:cNvSpPr>
            <a:spLocks noGrp="1"/>
          </p:cNvSpPr>
          <p:nvPr>
            <p:ph type="title"/>
          </p:nvPr>
        </p:nvSpPr>
        <p:spPr>
          <a:xfrm>
            <a:off x="858253" y="325019"/>
            <a:ext cx="10515600" cy="1325563"/>
          </a:xfrm>
        </p:spPr>
        <p:txBody>
          <a:bodyPr/>
          <a:lstStyle/>
          <a:p>
            <a:r>
              <a:rPr lang="de-CH"/>
              <a:t>Lernziel-Überprüfung</a:t>
            </a:r>
          </a:p>
        </p:txBody>
      </p:sp>
      <p:sp>
        <p:nvSpPr>
          <p:cNvPr id="3" name="Inhaltsplatzhalter 2">
            <a:extLst>
              <a:ext uri="{FF2B5EF4-FFF2-40B4-BE49-F238E27FC236}">
                <a16:creationId xmlns:a16="http://schemas.microsoft.com/office/drawing/2014/main" id="{4B79F5A8-5D79-4493-B448-06F931CB600B}"/>
              </a:ext>
            </a:extLst>
          </p:cNvPr>
          <p:cNvSpPr>
            <a:spLocks noGrp="1"/>
          </p:cNvSpPr>
          <p:nvPr>
            <p:ph idx="1"/>
          </p:nvPr>
        </p:nvSpPr>
        <p:spPr/>
        <p:txBody>
          <a:bodyPr/>
          <a:lstStyle/>
          <a:p>
            <a:pPr>
              <a:buFont typeface="Wingdings" panose="05000000000000000000" pitchFamily="2" charset="2"/>
              <a:buChar char="ü"/>
            </a:pPr>
            <a:r>
              <a:rPr lang="de-CH"/>
              <a:t>Du kannst die Funktion des Tintenstrahldruckers benennen</a:t>
            </a:r>
          </a:p>
          <a:p>
            <a:pPr>
              <a:buFont typeface="Wingdings" panose="05000000000000000000" pitchFamily="2" charset="2"/>
              <a:buChar char="ü"/>
            </a:pPr>
            <a:r>
              <a:rPr lang="de-CH"/>
              <a:t>Du kannst die Funktion Laserdrucker benennen</a:t>
            </a:r>
          </a:p>
          <a:p>
            <a:pPr>
              <a:buFont typeface="Wingdings" panose="05000000000000000000" pitchFamily="2" charset="2"/>
              <a:buChar char="ü"/>
            </a:pPr>
            <a:r>
              <a:rPr lang="de-CH"/>
              <a:t>Du kennst zwei Arten von Tintenstrahldruckern </a:t>
            </a:r>
          </a:p>
          <a:p>
            <a:pPr>
              <a:buFont typeface="Wingdings" panose="05000000000000000000" pitchFamily="2" charset="2"/>
              <a:buChar char="ü"/>
            </a:pPr>
            <a:r>
              <a:rPr lang="de-CH"/>
              <a:t>Du kennst die Eigenschaften von Tintenstrahldruckern</a:t>
            </a:r>
          </a:p>
          <a:p>
            <a:pPr>
              <a:buFont typeface="Wingdings" panose="05000000000000000000" pitchFamily="2" charset="2"/>
              <a:buChar char="ü"/>
            </a:pPr>
            <a:r>
              <a:rPr lang="de-CH"/>
              <a:t>Du kennst die Eigenschaften von Laserdruckern </a:t>
            </a:r>
          </a:p>
          <a:p>
            <a:pPr>
              <a:buFont typeface="Wingdings" panose="05000000000000000000" pitchFamily="2" charset="2"/>
              <a:buChar char="ü"/>
            </a:pPr>
            <a:r>
              <a:rPr lang="de-CH"/>
              <a:t>Du kennst die Geschichte von Druckern </a:t>
            </a:r>
          </a:p>
          <a:p>
            <a:endParaRPr lang="de-CH"/>
          </a:p>
        </p:txBody>
      </p:sp>
      <p:pic>
        <p:nvPicPr>
          <p:cNvPr id="4" name="Picture 2" descr="Die glühbirne - Kostenlose technologie Icons">
            <a:extLst>
              <a:ext uri="{FF2B5EF4-FFF2-40B4-BE49-F238E27FC236}">
                <a16:creationId xmlns:a16="http://schemas.microsoft.com/office/drawing/2014/main" id="{0142EB6D-243E-42FE-A2F4-6DFA08923C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6797" y="3687943"/>
            <a:ext cx="2540000" cy="25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48101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420882-5CBF-4139-9112-0347C35E3690}"/>
              </a:ext>
            </a:extLst>
          </p:cNvPr>
          <p:cNvSpPr>
            <a:spLocks noGrp="1"/>
          </p:cNvSpPr>
          <p:nvPr>
            <p:ph type="title"/>
          </p:nvPr>
        </p:nvSpPr>
        <p:spPr/>
        <p:txBody>
          <a:bodyPr/>
          <a:lstStyle/>
          <a:p>
            <a:r>
              <a:rPr lang="de-CH"/>
              <a:t>Quellen</a:t>
            </a:r>
          </a:p>
        </p:txBody>
      </p:sp>
      <p:sp>
        <p:nvSpPr>
          <p:cNvPr id="3" name="Inhaltsplatzhalter 2">
            <a:extLst>
              <a:ext uri="{FF2B5EF4-FFF2-40B4-BE49-F238E27FC236}">
                <a16:creationId xmlns:a16="http://schemas.microsoft.com/office/drawing/2014/main" id="{062DD253-12D4-4E1C-9945-09A109B6E076}"/>
              </a:ext>
            </a:extLst>
          </p:cNvPr>
          <p:cNvSpPr>
            <a:spLocks noGrp="1"/>
          </p:cNvSpPr>
          <p:nvPr>
            <p:ph idx="1"/>
          </p:nvPr>
        </p:nvSpPr>
        <p:spPr/>
        <p:txBody>
          <a:bodyPr/>
          <a:lstStyle/>
          <a:p>
            <a:r>
              <a:rPr lang="de-CH">
                <a:hlinkClick r:id="rId3"/>
              </a:rPr>
              <a:t>https://www.tonerlieferant24.de/</a:t>
            </a:r>
          </a:p>
          <a:p>
            <a:r>
              <a:rPr lang="de-CH">
                <a:hlinkClick r:id="rId4"/>
              </a:rPr>
              <a:t>https://www.wikipedia.org/</a:t>
            </a:r>
            <a:endParaRPr lang="de-CH"/>
          </a:p>
        </p:txBody>
      </p:sp>
    </p:spTree>
    <p:extLst>
      <p:ext uri="{BB962C8B-B14F-4D97-AF65-F5344CB8AC3E}">
        <p14:creationId xmlns:p14="http://schemas.microsoft.com/office/powerpoint/2010/main" val="23093134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45D489D-16E1-484D-867B-144368D74B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49A496F5-B01E-4BF8-9D1E-C4E53B6F96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225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Arc 12">
            <a:extLst>
              <a:ext uri="{FF2B5EF4-FFF2-40B4-BE49-F238E27FC236}">
                <a16:creationId xmlns:a16="http://schemas.microsoft.com/office/drawing/2014/main" id="{6E895C8D-1379-40B8-8B1B-B6F5AEAF0A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746107">
            <a:off x="2906963" y="1348064"/>
            <a:ext cx="2987899" cy="2987899"/>
          </a:xfrm>
          <a:prstGeom prst="arc">
            <a:avLst>
              <a:gd name="adj1" fmla="val 14612914"/>
              <a:gd name="adj2" fmla="val 0"/>
            </a:avLst>
          </a:prstGeom>
          <a:ln w="127000" cap="rnd">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6A681389-1019-4BC8-A5AC-13038C3B516F}"/>
              </a:ext>
            </a:extLst>
          </p:cNvPr>
          <p:cNvSpPr>
            <a:spLocks noGrp="1"/>
          </p:cNvSpPr>
          <p:nvPr>
            <p:ph type="title"/>
          </p:nvPr>
        </p:nvSpPr>
        <p:spPr>
          <a:xfrm>
            <a:off x="838200" y="643467"/>
            <a:ext cx="2951205" cy="5571066"/>
          </a:xfrm>
        </p:spPr>
        <p:txBody>
          <a:bodyPr>
            <a:normAutofit/>
          </a:bodyPr>
          <a:lstStyle/>
          <a:p>
            <a:r>
              <a:rPr lang="de-CH">
                <a:solidFill>
                  <a:srgbClr val="FFFFFF"/>
                </a:solidFill>
              </a:rPr>
              <a:t>Ablauf</a:t>
            </a:r>
          </a:p>
        </p:txBody>
      </p:sp>
      <p:graphicFrame>
        <p:nvGraphicFramePr>
          <p:cNvPr id="5" name="Inhaltsplatzhalter 2">
            <a:extLst>
              <a:ext uri="{FF2B5EF4-FFF2-40B4-BE49-F238E27FC236}">
                <a16:creationId xmlns:a16="http://schemas.microsoft.com/office/drawing/2014/main" id="{6B2304C7-8EAF-4446-A9CD-CA9AFF31508D}"/>
              </a:ext>
            </a:extLst>
          </p:cNvPr>
          <p:cNvGraphicFramePr>
            <a:graphicFrameLocks noGrp="1"/>
          </p:cNvGraphicFramePr>
          <p:nvPr>
            <p:ph idx="1"/>
            <p:extLst>
              <p:ext uri="{D42A27DB-BD31-4B8C-83A1-F6EECF244321}">
                <p14:modId xmlns:p14="http://schemas.microsoft.com/office/powerpoint/2010/main" val="3535708085"/>
              </p:ext>
            </p:extLst>
          </p:nvPr>
        </p:nvGraphicFramePr>
        <p:xfrm>
          <a:off x="5237018" y="653693"/>
          <a:ext cx="6303729" cy="55608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328602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8A7BA06D-B3FF-4E91-8639-B4569AE3AA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ahLst/>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Arc 10">
            <a:extLst>
              <a:ext uri="{FF2B5EF4-FFF2-40B4-BE49-F238E27FC236}">
                <a16:creationId xmlns:a16="http://schemas.microsoft.com/office/drawing/2014/main" id="{2B30C86D-5A07-48BC-9C9D-6F9A2DB1E9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V="1">
            <a:off x="555710" y="106482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5" name="Picture 4" descr="Dunkle schwebende Glühbirnen, von denen eine hell leuchtet">
            <a:extLst>
              <a:ext uri="{FF2B5EF4-FFF2-40B4-BE49-F238E27FC236}">
                <a16:creationId xmlns:a16="http://schemas.microsoft.com/office/drawing/2014/main" id="{725E8243-9243-41FA-A532-0AF36B70A20D}"/>
              </a:ext>
            </a:extLst>
          </p:cNvPr>
          <p:cNvPicPr>
            <a:picLocks noChangeAspect="1"/>
          </p:cNvPicPr>
          <p:nvPr/>
        </p:nvPicPr>
        <p:blipFill rotWithShape="1">
          <a:blip r:embed="rId3"/>
          <a:srcRect r="1" b="3332"/>
          <a:stretch/>
        </p:blipFill>
        <p:spPr>
          <a:xfrm>
            <a:off x="5101771" y="10"/>
            <a:ext cx="7094361" cy="6857989"/>
          </a:xfrm>
          <a:prstGeom prst="rect">
            <a:avLst/>
          </a:prstGeom>
        </p:spPr>
      </p:pic>
      <p:sp>
        <p:nvSpPr>
          <p:cNvPr id="13" name="Rectangle 12">
            <a:extLst>
              <a:ext uri="{FF2B5EF4-FFF2-40B4-BE49-F238E27FC236}">
                <a16:creationId xmlns:a16="http://schemas.microsoft.com/office/drawing/2014/main" id="{A34066D6-1B59-4642-A86D-39464CEE97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
            <a:ext cx="5272088" cy="68580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 name="Arc 14">
            <a:extLst>
              <a:ext uri="{FF2B5EF4-FFF2-40B4-BE49-F238E27FC236}">
                <a16:creationId xmlns:a16="http://schemas.microsoft.com/office/drawing/2014/main" id="{18E928D9-3091-4385-B979-265D55AD02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03011">
            <a:off x="1718653" y="700861"/>
            <a:ext cx="2987899" cy="2987899"/>
          </a:xfrm>
          <a:prstGeom prst="arc">
            <a:avLst>
              <a:gd name="adj1" fmla="val 14612914"/>
              <a:gd name="adj2" fmla="val 0"/>
            </a:avLst>
          </a:prstGeom>
          <a:ln w="127000" cap="rnd">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17C84155-B8A7-4A30-BEB3-4F234C2FE073}"/>
              </a:ext>
            </a:extLst>
          </p:cNvPr>
          <p:cNvSpPr>
            <a:spLocks noGrp="1"/>
          </p:cNvSpPr>
          <p:nvPr>
            <p:ph type="title"/>
          </p:nvPr>
        </p:nvSpPr>
        <p:spPr>
          <a:xfrm>
            <a:off x="643467" y="795509"/>
            <a:ext cx="4092525" cy="2798604"/>
          </a:xfrm>
        </p:spPr>
        <p:txBody>
          <a:bodyPr vert="horz" lIns="91440" tIns="45720" rIns="91440" bIns="45720" rtlCol="0" anchor="b">
            <a:normAutofit/>
          </a:bodyPr>
          <a:lstStyle/>
          <a:p>
            <a:pPr algn="ctr"/>
            <a:r>
              <a:rPr lang="de-CH" sz="3800" kern="1200">
                <a:solidFill>
                  <a:srgbClr val="FFFFFF"/>
                </a:solidFill>
                <a:latin typeface="+mj-lt"/>
                <a:ea typeface="+mj-ea"/>
                <a:cs typeface="+mj-cs"/>
              </a:rPr>
              <a:t>Vielen Dank für eure Aufmerksamkeit! </a:t>
            </a:r>
          </a:p>
        </p:txBody>
      </p:sp>
      <p:sp>
        <p:nvSpPr>
          <p:cNvPr id="17" name="Oval 16">
            <a:extLst>
              <a:ext uri="{FF2B5EF4-FFF2-40B4-BE49-F238E27FC236}">
                <a16:creationId xmlns:a16="http://schemas.microsoft.com/office/drawing/2014/main" id="{7D602432-D774-4CF5-94E8-7D52D01059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01186" y="4626633"/>
            <a:ext cx="491961" cy="491961"/>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CBF9EBB4-5078-47B2-AAA0-DF4A88D818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27932" y="5011563"/>
            <a:ext cx="731558" cy="731558"/>
          </a:xfrm>
          <a:prstGeom prst="rect">
            <a:avLst/>
          </a:prstGeom>
          <a:noFill/>
          <a:ln w="127000">
            <a:solidFill>
              <a:schemeClr val="accent2">
                <a:lumMod val="7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054294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E3FB800-9068-412C-BC61-E903FC235424}"/>
              </a:ext>
            </a:extLst>
          </p:cNvPr>
          <p:cNvSpPr>
            <a:spLocks noGrp="1"/>
          </p:cNvSpPr>
          <p:nvPr>
            <p:ph type="title"/>
          </p:nvPr>
        </p:nvSpPr>
        <p:spPr/>
        <p:txBody>
          <a:bodyPr/>
          <a:lstStyle/>
          <a:p>
            <a:r>
              <a:rPr lang="de-CH"/>
              <a:t>Lernziele</a:t>
            </a:r>
          </a:p>
        </p:txBody>
      </p:sp>
      <p:sp>
        <p:nvSpPr>
          <p:cNvPr id="3" name="Inhaltsplatzhalter 2">
            <a:extLst>
              <a:ext uri="{FF2B5EF4-FFF2-40B4-BE49-F238E27FC236}">
                <a16:creationId xmlns:a16="http://schemas.microsoft.com/office/drawing/2014/main" id="{3951A384-CA21-457C-B196-1A2F63E06B76}"/>
              </a:ext>
            </a:extLst>
          </p:cNvPr>
          <p:cNvSpPr>
            <a:spLocks noGrp="1"/>
          </p:cNvSpPr>
          <p:nvPr>
            <p:ph idx="1"/>
          </p:nvPr>
        </p:nvSpPr>
        <p:spPr/>
        <p:txBody>
          <a:bodyPr/>
          <a:lstStyle/>
          <a:p>
            <a:r>
              <a:rPr lang="de-CH"/>
              <a:t>Du kannst die Funktion des Tintenstrahldruckers benennen</a:t>
            </a:r>
          </a:p>
          <a:p>
            <a:r>
              <a:rPr lang="de-CH"/>
              <a:t>Du kannst die Funktion Laserdrucker benennen</a:t>
            </a:r>
          </a:p>
          <a:p>
            <a:r>
              <a:rPr lang="de-CH"/>
              <a:t>Du kennst zwei Arten von Tintenstrahldruckern </a:t>
            </a:r>
          </a:p>
          <a:p>
            <a:r>
              <a:rPr lang="de-CH"/>
              <a:t>Du kennst die Eigenschaften von Tintenstrahldruckern</a:t>
            </a:r>
          </a:p>
          <a:p>
            <a:r>
              <a:rPr lang="de-CH"/>
              <a:t>Du kennst die Eigenschaften von Laserdruckern </a:t>
            </a:r>
          </a:p>
          <a:p>
            <a:r>
              <a:rPr lang="de-CH"/>
              <a:t>Du kennst die Geschichte von Druckern </a:t>
            </a:r>
          </a:p>
        </p:txBody>
      </p:sp>
      <p:pic>
        <p:nvPicPr>
          <p:cNvPr id="4098" name="Picture 2" descr="Die glühbirne - Kostenlose technologie Icons">
            <a:extLst>
              <a:ext uri="{FF2B5EF4-FFF2-40B4-BE49-F238E27FC236}">
                <a16:creationId xmlns:a16="http://schemas.microsoft.com/office/drawing/2014/main" id="{5D36A022-2EEC-4BA5-80AB-2202214DF9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26059" y="4066047"/>
            <a:ext cx="2274368" cy="2274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2133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67BC68-87EE-44D5-8095-85773A3CFEC5}"/>
              </a:ext>
            </a:extLst>
          </p:cNvPr>
          <p:cNvSpPr>
            <a:spLocks noGrp="1"/>
          </p:cNvSpPr>
          <p:nvPr>
            <p:ph type="title"/>
          </p:nvPr>
        </p:nvSpPr>
        <p:spPr/>
        <p:txBody>
          <a:bodyPr/>
          <a:lstStyle/>
          <a:p>
            <a:r>
              <a:rPr lang="de-CH"/>
              <a:t>Ausgabegeräte</a:t>
            </a:r>
          </a:p>
        </p:txBody>
      </p:sp>
      <p:sp>
        <p:nvSpPr>
          <p:cNvPr id="3" name="Inhaltsplatzhalter 2">
            <a:extLst>
              <a:ext uri="{FF2B5EF4-FFF2-40B4-BE49-F238E27FC236}">
                <a16:creationId xmlns:a16="http://schemas.microsoft.com/office/drawing/2014/main" id="{BBD1733B-75A6-4A17-841D-C610131FF2E8}"/>
              </a:ext>
            </a:extLst>
          </p:cNvPr>
          <p:cNvSpPr>
            <a:spLocks noGrp="1"/>
          </p:cNvSpPr>
          <p:nvPr>
            <p:ph idx="1"/>
          </p:nvPr>
        </p:nvSpPr>
        <p:spPr/>
        <p:txBody>
          <a:bodyPr/>
          <a:lstStyle/>
          <a:p>
            <a:r>
              <a:rPr lang="de-DE"/>
              <a:t>Bildschirm/Beamer</a:t>
            </a:r>
          </a:p>
          <a:p>
            <a:r>
              <a:rPr lang="de-DE"/>
              <a:t>Drucker</a:t>
            </a:r>
          </a:p>
          <a:p>
            <a:r>
              <a:rPr lang="de-DE"/>
              <a:t>Lautsprecher/Headset</a:t>
            </a:r>
          </a:p>
          <a:p>
            <a:r>
              <a:rPr lang="de-DE"/>
              <a:t>Braillezeile</a:t>
            </a:r>
            <a:endParaRPr lang="de-CH"/>
          </a:p>
        </p:txBody>
      </p:sp>
      <p:pic>
        <p:nvPicPr>
          <p:cNvPr id="4098" name="Picture 2" descr="Screen Clipart Bilder | Kostenlose ClipArts">
            <a:extLst>
              <a:ext uri="{FF2B5EF4-FFF2-40B4-BE49-F238E27FC236}">
                <a16:creationId xmlns:a16="http://schemas.microsoft.com/office/drawing/2014/main" id="{7BA02730-A916-4A0D-9723-262722164B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4851" y="1356635"/>
            <a:ext cx="1559510" cy="1804988"/>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ClipArt Für Inkjet-Drucker-Vektor-ClipArt-Kostenlose Vector Kostenloser  Download">
            <a:extLst>
              <a:ext uri="{FF2B5EF4-FFF2-40B4-BE49-F238E27FC236}">
                <a16:creationId xmlns:a16="http://schemas.microsoft.com/office/drawing/2014/main" id="{08E3B914-104D-4E31-95E4-28D415387B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96843" y="2827571"/>
            <a:ext cx="3183731" cy="3078855"/>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Download Speaker Clip Art Dj Speaker Clip Art Fgzhpj Clipart - Speaker  Clipart PNG Image with No Background - PNGkey.com">
            <a:extLst>
              <a:ext uri="{FF2B5EF4-FFF2-40B4-BE49-F238E27FC236}">
                <a16:creationId xmlns:a16="http://schemas.microsoft.com/office/drawing/2014/main" id="{4F07E849-4E42-4E45-BAC8-C33C0D5D0D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85833" y="4767342"/>
            <a:ext cx="2479061" cy="1995342"/>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Headphones Clipart Images, Stock Photos &amp;amp; Vectors | Shutterstock">
            <a:extLst>
              <a:ext uri="{FF2B5EF4-FFF2-40B4-BE49-F238E27FC236}">
                <a16:creationId xmlns:a16="http://schemas.microsoft.com/office/drawing/2014/main" id="{B59BAACF-600A-480F-8CCC-CEC7897F265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b="5129"/>
          <a:stretch/>
        </p:blipFill>
        <p:spPr bwMode="auto">
          <a:xfrm>
            <a:off x="5396176" y="3838521"/>
            <a:ext cx="1670047" cy="1912197"/>
          </a:xfrm>
          <a:prstGeom prst="rect">
            <a:avLst/>
          </a:prstGeom>
          <a:noFill/>
          <a:extLst>
            <a:ext uri="{909E8E84-426E-40DD-AFC4-6F175D3DCCD1}">
              <a14:hiddenFill xmlns:a14="http://schemas.microsoft.com/office/drawing/2010/main">
                <a:solidFill>
                  <a:srgbClr val="FFFFFF"/>
                </a:solidFill>
              </a14:hiddenFill>
            </a:ext>
          </a:extLst>
        </p:spPr>
      </p:pic>
      <p:pic>
        <p:nvPicPr>
          <p:cNvPr id="4112" name="Picture 16" descr="Braillezeile – Wikipedia">
            <a:extLst>
              <a:ext uri="{FF2B5EF4-FFF2-40B4-BE49-F238E27FC236}">
                <a16:creationId xmlns:a16="http://schemas.microsoft.com/office/drawing/2014/main" id="{4B858918-6591-4A97-90F5-2299CB1F5A8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82056" y="521609"/>
            <a:ext cx="2406652" cy="1804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54421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fade">
                                      <p:cBhvr>
                                        <p:cTn id="10" dur="500"/>
                                        <p:tgtEl>
                                          <p:spTgt spid="409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104"/>
                                        </p:tgtEl>
                                        <p:attrNameLst>
                                          <p:attrName>style.visibility</p:attrName>
                                        </p:attrNameLst>
                                      </p:cBhvr>
                                      <p:to>
                                        <p:strVal val="visible"/>
                                      </p:to>
                                    </p:set>
                                    <p:animEffect transition="in" filter="fade">
                                      <p:cBhvr>
                                        <p:cTn id="18" dur="500"/>
                                        <p:tgtEl>
                                          <p:spTgt spid="410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4108"/>
                                        </p:tgtEl>
                                        <p:attrNameLst>
                                          <p:attrName>style.visibility</p:attrName>
                                        </p:attrNameLst>
                                      </p:cBhvr>
                                      <p:to>
                                        <p:strVal val="visible"/>
                                      </p:to>
                                    </p:set>
                                    <p:animEffect transition="in" filter="fade">
                                      <p:cBhvr>
                                        <p:cTn id="26" dur="500"/>
                                        <p:tgtEl>
                                          <p:spTgt spid="4108"/>
                                        </p:tgtEl>
                                      </p:cBhvr>
                                    </p:animEffect>
                                  </p:childTnLst>
                                </p:cTn>
                              </p:par>
                              <p:par>
                                <p:cTn id="27" presetID="10" presetClass="entr" presetSubtype="0" fill="hold" nodeType="withEffect">
                                  <p:stCondLst>
                                    <p:cond delay="0"/>
                                  </p:stCondLst>
                                  <p:childTnLst>
                                    <p:set>
                                      <p:cBhvr>
                                        <p:cTn id="28" dur="1" fill="hold">
                                          <p:stCondLst>
                                            <p:cond delay="0"/>
                                          </p:stCondLst>
                                        </p:cTn>
                                        <p:tgtEl>
                                          <p:spTgt spid="4106"/>
                                        </p:tgtEl>
                                        <p:attrNameLst>
                                          <p:attrName>style.visibility</p:attrName>
                                        </p:attrNameLst>
                                      </p:cBhvr>
                                      <p:to>
                                        <p:strVal val="visible"/>
                                      </p:to>
                                    </p:set>
                                    <p:animEffect transition="in" filter="fade">
                                      <p:cBhvr>
                                        <p:cTn id="29" dur="500"/>
                                        <p:tgtEl>
                                          <p:spTgt spid="410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4112"/>
                                        </p:tgtEl>
                                        <p:attrNameLst>
                                          <p:attrName>style.visibility</p:attrName>
                                        </p:attrNameLst>
                                      </p:cBhvr>
                                      <p:to>
                                        <p:strVal val="visible"/>
                                      </p:to>
                                    </p:set>
                                    <p:animEffect transition="in" filter="fade">
                                      <p:cBhvr>
                                        <p:cTn id="34" dur="500"/>
                                        <p:tgtEl>
                                          <p:spTgt spid="411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Effect transition="in" filter="fade">
                                      <p:cBhvr>
                                        <p:cTn id="3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67BC68-87EE-44D5-8095-85773A3CFEC5}"/>
              </a:ext>
            </a:extLst>
          </p:cNvPr>
          <p:cNvSpPr>
            <a:spLocks noGrp="1"/>
          </p:cNvSpPr>
          <p:nvPr>
            <p:ph type="title"/>
          </p:nvPr>
        </p:nvSpPr>
        <p:spPr/>
        <p:txBody>
          <a:bodyPr/>
          <a:lstStyle/>
          <a:p>
            <a:r>
              <a:rPr lang="de-CH"/>
              <a:t>Ausgabegeräte</a:t>
            </a:r>
          </a:p>
        </p:txBody>
      </p:sp>
      <p:sp>
        <p:nvSpPr>
          <p:cNvPr id="3" name="Inhaltsplatzhalter 2">
            <a:extLst>
              <a:ext uri="{FF2B5EF4-FFF2-40B4-BE49-F238E27FC236}">
                <a16:creationId xmlns:a16="http://schemas.microsoft.com/office/drawing/2014/main" id="{BBD1733B-75A6-4A17-841D-C610131FF2E8}"/>
              </a:ext>
            </a:extLst>
          </p:cNvPr>
          <p:cNvSpPr>
            <a:spLocks noGrp="1"/>
          </p:cNvSpPr>
          <p:nvPr>
            <p:ph idx="1"/>
          </p:nvPr>
        </p:nvSpPr>
        <p:spPr/>
        <p:txBody>
          <a:bodyPr/>
          <a:lstStyle/>
          <a:p>
            <a:endParaRPr lang="de-CH"/>
          </a:p>
        </p:txBody>
      </p:sp>
      <p:pic>
        <p:nvPicPr>
          <p:cNvPr id="4104" name="Picture 8" descr="ClipArt Für Inkjet-Drucker-Vektor-ClipArt-Kostenlose Vector Kostenloser  Download">
            <a:extLst>
              <a:ext uri="{FF2B5EF4-FFF2-40B4-BE49-F238E27FC236}">
                <a16:creationId xmlns:a16="http://schemas.microsoft.com/office/drawing/2014/main" id="{08E3B914-104D-4E31-95E4-28D415387B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6156" y="1250227"/>
            <a:ext cx="5701255" cy="55134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03193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6F1F2C8-798B-4CCE-A851-94AFAF350B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3F3EFE8A-B25F-42F4-A8A5-488604101F99}"/>
              </a:ext>
            </a:extLst>
          </p:cNvPr>
          <p:cNvSpPr>
            <a:spLocks noGrp="1"/>
          </p:cNvSpPr>
          <p:nvPr>
            <p:ph type="ctrTitle"/>
          </p:nvPr>
        </p:nvSpPr>
        <p:spPr>
          <a:xfrm>
            <a:off x="970908" y="1220919"/>
            <a:ext cx="5425781" cy="2387600"/>
          </a:xfrm>
        </p:spPr>
        <p:txBody>
          <a:bodyPr>
            <a:normAutofit/>
          </a:bodyPr>
          <a:lstStyle/>
          <a:p>
            <a:pPr algn="l"/>
            <a:r>
              <a:rPr lang="de-CH"/>
              <a:t>Vorwissen</a:t>
            </a:r>
          </a:p>
        </p:txBody>
      </p:sp>
      <p:sp>
        <p:nvSpPr>
          <p:cNvPr id="3" name="Untertitel 2">
            <a:extLst>
              <a:ext uri="{FF2B5EF4-FFF2-40B4-BE49-F238E27FC236}">
                <a16:creationId xmlns:a16="http://schemas.microsoft.com/office/drawing/2014/main" id="{B05BB3B4-9ADC-48DF-9F0F-61F140210BA6}"/>
              </a:ext>
            </a:extLst>
          </p:cNvPr>
          <p:cNvSpPr>
            <a:spLocks noGrp="1"/>
          </p:cNvSpPr>
          <p:nvPr>
            <p:ph type="subTitle" idx="1"/>
          </p:nvPr>
        </p:nvSpPr>
        <p:spPr>
          <a:xfrm>
            <a:off x="970908" y="3700594"/>
            <a:ext cx="5425781" cy="1655762"/>
          </a:xfrm>
        </p:spPr>
        <p:txBody>
          <a:bodyPr>
            <a:normAutofit/>
          </a:bodyPr>
          <a:lstStyle/>
          <a:p>
            <a:pPr algn="l"/>
            <a:r>
              <a:rPr lang="de-CH">
                <a:hlinkClick r:id="rId3"/>
              </a:rPr>
              <a:t>Kahoot</a:t>
            </a:r>
            <a:endParaRPr lang="de-CH"/>
          </a:p>
        </p:txBody>
      </p:sp>
      <p:sp>
        <p:nvSpPr>
          <p:cNvPr id="10" name="Freeform: Shape 9">
            <a:extLst>
              <a:ext uri="{FF2B5EF4-FFF2-40B4-BE49-F238E27FC236}">
                <a16:creationId xmlns:a16="http://schemas.microsoft.com/office/drawing/2014/main" id="{755E9CD0-04B0-4A3C-B291-AD913379C7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Oval 11">
            <a:extLst>
              <a:ext uri="{FF2B5EF4-FFF2-40B4-BE49-F238E27FC236}">
                <a16:creationId xmlns:a16="http://schemas.microsoft.com/office/drawing/2014/main" id="{1DD8BF3B-6066-418C-8D1A-75C5E396FC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2624479"/>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Block Arc 13">
            <a:extLst>
              <a:ext uri="{FF2B5EF4-FFF2-40B4-BE49-F238E27FC236}">
                <a16:creationId xmlns:a16="http://schemas.microsoft.com/office/drawing/2014/main" id="{80BC66F9-7A74-4286-AD22-1174052CC2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912417" y="1202394"/>
            <a:ext cx="2387600" cy="2387600"/>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6" name="Freeform: Shape 15">
            <a:extLst>
              <a:ext uri="{FF2B5EF4-FFF2-40B4-BE49-F238E27FC236}">
                <a16:creationId xmlns:a16="http://schemas.microsoft.com/office/drawing/2014/main" id="{D8142CC3-2B5C-48E6-9DF0-6C8ACBAF23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0"/>
            <a:ext cx="2315251" cy="1550992"/>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cxnSp>
        <p:nvCxnSpPr>
          <p:cNvPr id="18" name="Straight Connector 17">
            <a:extLst>
              <a:ext uri="{FF2B5EF4-FFF2-40B4-BE49-F238E27FC236}">
                <a16:creationId xmlns:a16="http://schemas.microsoft.com/office/drawing/2014/main" id="{7B2D303B-3DD0-4319-9EAD-361847FEC71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724638" y="1331572"/>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46A89C79-8EF3-4AF9-B3D9-59A883F41C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0555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2" name="Arc 21">
            <a:extLst>
              <a:ext uri="{FF2B5EF4-FFF2-40B4-BE49-F238E27FC236}">
                <a16:creationId xmlns:a16="http://schemas.microsoft.com/office/drawing/2014/main" id="{EFE5CE34-4543-42E5-B82C-1F3D12422C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92895">
            <a:off x="6086940" y="4145122"/>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4" name="Freeform: Shape 23">
            <a:extLst>
              <a:ext uri="{FF2B5EF4-FFF2-40B4-BE49-F238E27FC236}">
                <a16:creationId xmlns:a16="http://schemas.microsoft.com/office/drawing/2014/main" id="{72AF41FE-63D7-4695-81D2-66D2510E44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1310" y="4962670"/>
            <a:ext cx="2643352" cy="1895331"/>
          </a:xfrm>
          <a:custGeom>
            <a:avLst/>
            <a:gdLst>
              <a:gd name="connsiteX0" fmla="*/ 1321676 w 2643352"/>
              <a:gd name="connsiteY0" fmla="*/ 0 h 1895331"/>
              <a:gd name="connsiteX1" fmla="*/ 2643352 w 2643352"/>
              <a:gd name="connsiteY1" fmla="*/ 1321676 h 1895331"/>
              <a:gd name="connsiteX2" fmla="*/ 2539488 w 2643352"/>
              <a:gd name="connsiteY2" fmla="*/ 1836132 h 1895331"/>
              <a:gd name="connsiteX3" fmla="*/ 2510970 w 2643352"/>
              <a:gd name="connsiteY3" fmla="*/ 1895331 h 1895331"/>
              <a:gd name="connsiteX4" fmla="*/ 132382 w 2643352"/>
              <a:gd name="connsiteY4" fmla="*/ 1895331 h 1895331"/>
              <a:gd name="connsiteX5" fmla="*/ 103864 w 2643352"/>
              <a:gd name="connsiteY5" fmla="*/ 1836132 h 1895331"/>
              <a:gd name="connsiteX6" fmla="*/ 0 w 2643352"/>
              <a:gd name="connsiteY6" fmla="*/ 1321676 h 1895331"/>
              <a:gd name="connsiteX7" fmla="*/ 1321676 w 2643352"/>
              <a:gd name="connsiteY7" fmla="*/ 0 h 1895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3352" h="1895331">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56395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03DF2E-ADBD-4256-83A5-59DD2D303D5F}"/>
              </a:ext>
            </a:extLst>
          </p:cNvPr>
          <p:cNvSpPr>
            <a:spLocks noGrp="1"/>
          </p:cNvSpPr>
          <p:nvPr>
            <p:ph type="title"/>
          </p:nvPr>
        </p:nvSpPr>
        <p:spPr/>
        <p:txBody>
          <a:bodyPr/>
          <a:lstStyle/>
          <a:p>
            <a:r>
              <a:rPr lang="de-CH"/>
              <a:t>Geschichte </a:t>
            </a:r>
            <a:br>
              <a:rPr lang="de-CH"/>
            </a:br>
            <a:r>
              <a:rPr lang="de-CH" sz="2000"/>
              <a:t>Vorgänger</a:t>
            </a:r>
            <a:endParaRPr lang="de-CH"/>
          </a:p>
        </p:txBody>
      </p:sp>
      <p:sp>
        <p:nvSpPr>
          <p:cNvPr id="3" name="Inhaltsplatzhalter 2">
            <a:extLst>
              <a:ext uri="{FF2B5EF4-FFF2-40B4-BE49-F238E27FC236}">
                <a16:creationId xmlns:a16="http://schemas.microsoft.com/office/drawing/2014/main" id="{6243A86E-9DD1-46B7-811A-F09CD1C050A9}"/>
              </a:ext>
            </a:extLst>
          </p:cNvPr>
          <p:cNvSpPr>
            <a:spLocks noGrp="1"/>
          </p:cNvSpPr>
          <p:nvPr>
            <p:ph idx="1"/>
          </p:nvPr>
        </p:nvSpPr>
        <p:spPr/>
        <p:txBody>
          <a:bodyPr/>
          <a:lstStyle/>
          <a:p>
            <a:r>
              <a:rPr lang="de-CH"/>
              <a:t>Elektrische Schreibmaschinen</a:t>
            </a:r>
          </a:p>
          <a:p>
            <a:r>
              <a:rPr lang="de-CH"/>
              <a:t>Wachsmatrizen-Vervielfältigung bzw. Hektografie</a:t>
            </a:r>
          </a:p>
          <a:p>
            <a:r>
              <a:rPr lang="de-CH"/>
              <a:t>Elektrische Bleisatzmaschinen</a:t>
            </a:r>
          </a:p>
        </p:txBody>
      </p:sp>
      <p:pic>
        <p:nvPicPr>
          <p:cNvPr id="6" name="Grafik 5">
            <a:extLst>
              <a:ext uri="{FF2B5EF4-FFF2-40B4-BE49-F238E27FC236}">
                <a16:creationId xmlns:a16="http://schemas.microsoft.com/office/drawing/2014/main" id="{0453A365-3F4B-4820-8231-9EDDB47472E4}"/>
              </a:ext>
            </a:extLst>
          </p:cNvPr>
          <p:cNvPicPr>
            <a:picLocks noChangeAspect="1"/>
          </p:cNvPicPr>
          <p:nvPr/>
        </p:nvPicPr>
        <p:blipFill>
          <a:blip r:embed="rId3"/>
          <a:stretch>
            <a:fillRect/>
          </a:stretch>
        </p:blipFill>
        <p:spPr>
          <a:xfrm>
            <a:off x="8839200" y="1328737"/>
            <a:ext cx="2095500" cy="1628775"/>
          </a:xfrm>
          <a:prstGeom prst="rect">
            <a:avLst/>
          </a:prstGeom>
        </p:spPr>
      </p:pic>
      <p:pic>
        <p:nvPicPr>
          <p:cNvPr id="8" name="Grafik 7">
            <a:extLst>
              <a:ext uri="{FF2B5EF4-FFF2-40B4-BE49-F238E27FC236}">
                <a16:creationId xmlns:a16="http://schemas.microsoft.com/office/drawing/2014/main" id="{D81FFD0A-C2F7-4D29-B59D-D93145A23BE6}"/>
              </a:ext>
            </a:extLst>
          </p:cNvPr>
          <p:cNvPicPr>
            <a:picLocks noChangeAspect="1"/>
          </p:cNvPicPr>
          <p:nvPr/>
        </p:nvPicPr>
        <p:blipFill>
          <a:blip r:embed="rId4"/>
          <a:stretch>
            <a:fillRect/>
          </a:stretch>
        </p:blipFill>
        <p:spPr>
          <a:xfrm>
            <a:off x="991207" y="3429000"/>
            <a:ext cx="2291809" cy="1395920"/>
          </a:xfrm>
          <a:prstGeom prst="rect">
            <a:avLst/>
          </a:prstGeom>
        </p:spPr>
      </p:pic>
      <p:pic>
        <p:nvPicPr>
          <p:cNvPr id="10" name="Grafik 9">
            <a:extLst>
              <a:ext uri="{FF2B5EF4-FFF2-40B4-BE49-F238E27FC236}">
                <a16:creationId xmlns:a16="http://schemas.microsoft.com/office/drawing/2014/main" id="{7E972763-29A9-4F41-8C25-310AA298868A}"/>
              </a:ext>
            </a:extLst>
          </p:cNvPr>
          <p:cNvPicPr>
            <a:picLocks noChangeAspect="1"/>
          </p:cNvPicPr>
          <p:nvPr/>
        </p:nvPicPr>
        <p:blipFill>
          <a:blip r:embed="rId5"/>
          <a:stretch>
            <a:fillRect/>
          </a:stretch>
        </p:blipFill>
        <p:spPr>
          <a:xfrm>
            <a:off x="3790756" y="3463993"/>
            <a:ext cx="1937076" cy="3028882"/>
          </a:xfrm>
          <a:prstGeom prst="rect">
            <a:avLst/>
          </a:prstGeom>
        </p:spPr>
      </p:pic>
      <p:pic>
        <p:nvPicPr>
          <p:cNvPr id="12" name="Grafik 11">
            <a:extLst>
              <a:ext uri="{FF2B5EF4-FFF2-40B4-BE49-F238E27FC236}">
                <a16:creationId xmlns:a16="http://schemas.microsoft.com/office/drawing/2014/main" id="{4F8C0860-BF24-424A-B269-67B88BAD627F}"/>
              </a:ext>
            </a:extLst>
          </p:cNvPr>
          <p:cNvPicPr>
            <a:picLocks noChangeAspect="1"/>
          </p:cNvPicPr>
          <p:nvPr/>
        </p:nvPicPr>
        <p:blipFill>
          <a:blip r:embed="rId6"/>
          <a:stretch>
            <a:fillRect/>
          </a:stretch>
        </p:blipFill>
        <p:spPr>
          <a:xfrm>
            <a:off x="7295580" y="3691246"/>
            <a:ext cx="2769615" cy="1838017"/>
          </a:xfrm>
          <a:prstGeom prst="rect">
            <a:avLst/>
          </a:prstGeom>
        </p:spPr>
      </p:pic>
    </p:spTree>
    <p:extLst>
      <p:ext uri="{BB962C8B-B14F-4D97-AF65-F5344CB8AC3E}">
        <p14:creationId xmlns:p14="http://schemas.microsoft.com/office/powerpoint/2010/main" val="23187432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500"/>
                                        <p:tgtEl>
                                          <p:spTgt spid="3">
                                            <p:txEl>
                                              <p:pRg st="2" end="2"/>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33649C-DCA0-4679-9869-2A77D7296EFB}"/>
              </a:ext>
            </a:extLst>
          </p:cNvPr>
          <p:cNvSpPr>
            <a:spLocks noGrp="1"/>
          </p:cNvSpPr>
          <p:nvPr>
            <p:ph type="title"/>
          </p:nvPr>
        </p:nvSpPr>
        <p:spPr/>
        <p:txBody>
          <a:bodyPr/>
          <a:lstStyle/>
          <a:p>
            <a:r>
              <a:rPr lang="de-CH"/>
              <a:t>Unterschied</a:t>
            </a:r>
          </a:p>
        </p:txBody>
      </p:sp>
      <p:sp>
        <p:nvSpPr>
          <p:cNvPr id="3" name="Textplatzhalter 2">
            <a:extLst>
              <a:ext uri="{FF2B5EF4-FFF2-40B4-BE49-F238E27FC236}">
                <a16:creationId xmlns:a16="http://schemas.microsoft.com/office/drawing/2014/main" id="{9668CD1B-55C5-4F54-A85A-B9C2657312F2}"/>
              </a:ext>
            </a:extLst>
          </p:cNvPr>
          <p:cNvSpPr>
            <a:spLocks noGrp="1"/>
          </p:cNvSpPr>
          <p:nvPr>
            <p:ph type="body" idx="1"/>
          </p:nvPr>
        </p:nvSpPr>
        <p:spPr/>
        <p:txBody>
          <a:bodyPr/>
          <a:lstStyle/>
          <a:p>
            <a:r>
              <a:rPr lang="de-CH"/>
              <a:t>Tintenstrahldrucker</a:t>
            </a:r>
          </a:p>
        </p:txBody>
      </p:sp>
      <p:sp>
        <p:nvSpPr>
          <p:cNvPr id="4" name="Inhaltsplatzhalter 3">
            <a:extLst>
              <a:ext uri="{FF2B5EF4-FFF2-40B4-BE49-F238E27FC236}">
                <a16:creationId xmlns:a16="http://schemas.microsoft.com/office/drawing/2014/main" id="{37B608A0-2310-4DFF-984C-0F283DC09B87}"/>
              </a:ext>
            </a:extLst>
          </p:cNvPr>
          <p:cNvSpPr>
            <a:spLocks noGrp="1"/>
          </p:cNvSpPr>
          <p:nvPr>
            <p:ph sz="half" idx="2"/>
          </p:nvPr>
        </p:nvSpPr>
        <p:spPr/>
        <p:txBody>
          <a:bodyPr/>
          <a:lstStyle/>
          <a:p>
            <a:r>
              <a:rPr lang="de-CH"/>
              <a:t>Drucktinte wird aufgetragen</a:t>
            </a:r>
          </a:p>
          <a:p>
            <a:r>
              <a:rPr lang="de-CH"/>
              <a:t>Geeignet für Bilder </a:t>
            </a:r>
          </a:p>
          <a:p>
            <a:r>
              <a:rPr lang="de-CH"/>
              <a:t>Gute Papierqualität benötigt</a:t>
            </a:r>
          </a:p>
        </p:txBody>
      </p:sp>
      <p:sp>
        <p:nvSpPr>
          <p:cNvPr id="5" name="Textplatzhalter 4">
            <a:extLst>
              <a:ext uri="{FF2B5EF4-FFF2-40B4-BE49-F238E27FC236}">
                <a16:creationId xmlns:a16="http://schemas.microsoft.com/office/drawing/2014/main" id="{B8017B07-35F5-4980-9F03-4F2A29972339}"/>
              </a:ext>
            </a:extLst>
          </p:cNvPr>
          <p:cNvSpPr>
            <a:spLocks noGrp="1"/>
          </p:cNvSpPr>
          <p:nvPr>
            <p:ph type="body" sz="quarter" idx="3"/>
          </p:nvPr>
        </p:nvSpPr>
        <p:spPr/>
        <p:txBody>
          <a:bodyPr/>
          <a:lstStyle/>
          <a:p>
            <a:r>
              <a:rPr lang="de-CH"/>
              <a:t>Laserdrucker</a:t>
            </a:r>
          </a:p>
        </p:txBody>
      </p:sp>
      <p:sp>
        <p:nvSpPr>
          <p:cNvPr id="6" name="Inhaltsplatzhalter 5">
            <a:extLst>
              <a:ext uri="{FF2B5EF4-FFF2-40B4-BE49-F238E27FC236}">
                <a16:creationId xmlns:a16="http://schemas.microsoft.com/office/drawing/2014/main" id="{B65C492D-6595-4EF8-8B00-4C04386ED33E}"/>
              </a:ext>
            </a:extLst>
          </p:cNvPr>
          <p:cNvSpPr>
            <a:spLocks noGrp="1"/>
          </p:cNvSpPr>
          <p:nvPr>
            <p:ph sz="quarter" idx="4"/>
          </p:nvPr>
        </p:nvSpPr>
        <p:spPr/>
        <p:txBody>
          <a:bodyPr/>
          <a:lstStyle/>
          <a:p>
            <a:r>
              <a:rPr lang="de-CH"/>
              <a:t>Tinte wird eingebrannt </a:t>
            </a:r>
          </a:p>
          <a:p>
            <a:r>
              <a:rPr lang="de-CH"/>
              <a:t>Geeignet für Text </a:t>
            </a:r>
          </a:p>
          <a:p>
            <a:r>
              <a:rPr lang="de-CH"/>
              <a:t>Papierqualität muss nicht gut sein.</a:t>
            </a:r>
          </a:p>
        </p:txBody>
      </p:sp>
    </p:spTree>
    <p:extLst>
      <p:ext uri="{BB962C8B-B14F-4D97-AF65-F5344CB8AC3E}">
        <p14:creationId xmlns:p14="http://schemas.microsoft.com/office/powerpoint/2010/main" val="29190924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fade">
                                      <p:cBhvr>
                                        <p:cTn id="15" dur="500"/>
                                        <p:tgtEl>
                                          <p:spTgt spid="4">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fade">
                                      <p:cBhvr>
                                        <p:cTn id="18" dur="500"/>
                                        <p:tgtEl>
                                          <p:spTgt spid="6">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Effect transition="in" filter="fade">
                                      <p:cBhvr>
                                        <p:cTn id="23" dur="500"/>
                                        <p:tgtEl>
                                          <p:spTgt spid="4">
                                            <p:txEl>
                                              <p:pRg st="2" end="2"/>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Effect transition="in" filter="fade">
                                      <p:cBhvr>
                                        <p:cTn id="26"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6"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63CA90-402B-483D-A703-C30AF40F016C}"/>
              </a:ext>
            </a:extLst>
          </p:cNvPr>
          <p:cNvSpPr>
            <a:spLocks noGrp="1"/>
          </p:cNvSpPr>
          <p:nvPr>
            <p:ph type="title"/>
          </p:nvPr>
        </p:nvSpPr>
        <p:spPr/>
        <p:txBody>
          <a:bodyPr/>
          <a:lstStyle/>
          <a:p>
            <a:r>
              <a:rPr lang="de-CH"/>
              <a:t>Tintenstrahldrucker</a:t>
            </a:r>
          </a:p>
        </p:txBody>
      </p:sp>
      <p:sp>
        <p:nvSpPr>
          <p:cNvPr id="3" name="Textplatzhalter 2">
            <a:extLst>
              <a:ext uri="{FF2B5EF4-FFF2-40B4-BE49-F238E27FC236}">
                <a16:creationId xmlns:a16="http://schemas.microsoft.com/office/drawing/2014/main" id="{CA1DCAD8-002F-487E-9B09-0BC6B9D5F443}"/>
              </a:ext>
            </a:extLst>
          </p:cNvPr>
          <p:cNvSpPr>
            <a:spLocks noGrp="1"/>
          </p:cNvSpPr>
          <p:nvPr>
            <p:ph type="body" idx="1"/>
          </p:nvPr>
        </p:nvSpPr>
        <p:spPr>
          <a:xfrm>
            <a:off x="839788" y="1134898"/>
            <a:ext cx="5157787" cy="823912"/>
          </a:xfrm>
        </p:spPr>
        <p:txBody>
          <a:bodyPr/>
          <a:lstStyle/>
          <a:p>
            <a:r>
              <a:rPr lang="de-CH"/>
              <a:t>Vorteile</a:t>
            </a:r>
          </a:p>
        </p:txBody>
      </p:sp>
      <p:sp>
        <p:nvSpPr>
          <p:cNvPr id="4" name="Inhaltsplatzhalter 3">
            <a:extLst>
              <a:ext uri="{FF2B5EF4-FFF2-40B4-BE49-F238E27FC236}">
                <a16:creationId xmlns:a16="http://schemas.microsoft.com/office/drawing/2014/main" id="{F24BAC8B-CFCE-4512-BC28-E7ED085A19FB}"/>
              </a:ext>
            </a:extLst>
          </p:cNvPr>
          <p:cNvSpPr>
            <a:spLocks noGrp="1"/>
          </p:cNvSpPr>
          <p:nvPr>
            <p:ph sz="half" idx="2"/>
          </p:nvPr>
        </p:nvSpPr>
        <p:spPr>
          <a:xfrm>
            <a:off x="839788" y="1958810"/>
            <a:ext cx="5157787" cy="3684588"/>
          </a:xfrm>
        </p:spPr>
        <p:txBody>
          <a:bodyPr>
            <a:normAutofit lnSpcReduction="10000"/>
          </a:bodyPr>
          <a:lstStyle/>
          <a:p>
            <a:r>
              <a:rPr lang="de-CH"/>
              <a:t>Bedrucken von CDs, DVDs oder Spezialpapier</a:t>
            </a:r>
          </a:p>
          <a:p>
            <a:r>
              <a:rPr lang="de-CH"/>
              <a:t>Qualität </a:t>
            </a:r>
          </a:p>
          <a:p>
            <a:r>
              <a:rPr lang="de-CH"/>
              <a:t>Keine Aufwärmphase </a:t>
            </a:r>
          </a:p>
          <a:p>
            <a:r>
              <a:rPr lang="de-CH"/>
              <a:t>Keine Hitzeabgabe </a:t>
            </a:r>
          </a:p>
          <a:p>
            <a:r>
              <a:rPr lang="de-CH"/>
              <a:t>Leise </a:t>
            </a:r>
          </a:p>
          <a:p>
            <a:r>
              <a:rPr lang="de-CH"/>
              <a:t>Günstige Anschaffungskosten</a:t>
            </a:r>
          </a:p>
          <a:p>
            <a:r>
              <a:rPr lang="de-CH"/>
              <a:t>Stromverbrauch </a:t>
            </a:r>
          </a:p>
          <a:p>
            <a:r>
              <a:rPr lang="de-CH"/>
              <a:t>Keine Feinstaubbelastung </a:t>
            </a:r>
          </a:p>
          <a:p>
            <a:endParaRPr lang="de-CH"/>
          </a:p>
        </p:txBody>
      </p:sp>
      <p:sp>
        <p:nvSpPr>
          <p:cNvPr id="5" name="Textplatzhalter 4">
            <a:extLst>
              <a:ext uri="{FF2B5EF4-FFF2-40B4-BE49-F238E27FC236}">
                <a16:creationId xmlns:a16="http://schemas.microsoft.com/office/drawing/2014/main" id="{C4659AC5-5C96-4667-9706-FFFA2C1997B7}"/>
              </a:ext>
            </a:extLst>
          </p:cNvPr>
          <p:cNvSpPr>
            <a:spLocks noGrp="1"/>
          </p:cNvSpPr>
          <p:nvPr>
            <p:ph type="body" sz="quarter" idx="3"/>
          </p:nvPr>
        </p:nvSpPr>
        <p:spPr>
          <a:xfrm>
            <a:off x="6172200" y="1134898"/>
            <a:ext cx="5183188" cy="823912"/>
          </a:xfrm>
        </p:spPr>
        <p:txBody>
          <a:bodyPr/>
          <a:lstStyle/>
          <a:p>
            <a:r>
              <a:rPr lang="de-CH"/>
              <a:t>Nachteile </a:t>
            </a:r>
          </a:p>
        </p:txBody>
      </p:sp>
      <p:sp>
        <p:nvSpPr>
          <p:cNvPr id="6" name="Inhaltsplatzhalter 5">
            <a:extLst>
              <a:ext uri="{FF2B5EF4-FFF2-40B4-BE49-F238E27FC236}">
                <a16:creationId xmlns:a16="http://schemas.microsoft.com/office/drawing/2014/main" id="{CCBAA519-51A6-4B3A-913E-A921CD212605}"/>
              </a:ext>
            </a:extLst>
          </p:cNvPr>
          <p:cNvSpPr>
            <a:spLocks noGrp="1"/>
          </p:cNvSpPr>
          <p:nvPr>
            <p:ph sz="quarter" idx="4"/>
          </p:nvPr>
        </p:nvSpPr>
        <p:spPr>
          <a:xfrm>
            <a:off x="6172200" y="1958810"/>
            <a:ext cx="5183188" cy="3684588"/>
          </a:xfrm>
        </p:spPr>
        <p:txBody>
          <a:bodyPr>
            <a:normAutofit lnSpcReduction="10000"/>
          </a:bodyPr>
          <a:lstStyle/>
          <a:p>
            <a:r>
              <a:rPr lang="de-CH"/>
              <a:t>Lebensdauer </a:t>
            </a:r>
          </a:p>
          <a:p>
            <a:r>
              <a:rPr lang="de-CH"/>
              <a:t>Teures Druckerpapier </a:t>
            </a:r>
          </a:p>
          <a:p>
            <a:r>
              <a:rPr lang="de-CH"/>
              <a:t>Teure Druckerpatronen </a:t>
            </a:r>
          </a:p>
          <a:p>
            <a:r>
              <a:rPr lang="de-CH"/>
              <a:t>Toner können trocknen </a:t>
            </a:r>
          </a:p>
          <a:p>
            <a:r>
              <a:rPr lang="de-CH"/>
              <a:t>Druckgeschwindigkeit </a:t>
            </a:r>
          </a:p>
          <a:p>
            <a:r>
              <a:rPr lang="de-CH"/>
              <a:t>Haltbarkeit Ausdrucke</a:t>
            </a:r>
          </a:p>
        </p:txBody>
      </p:sp>
      <p:pic>
        <p:nvPicPr>
          <p:cNvPr id="1026" name="Picture 2" descr="Tintenstrahldrucker Test 2021: Die Besten im Vergleich">
            <a:extLst>
              <a:ext uri="{FF2B5EF4-FFF2-40B4-BE49-F238E27FC236}">
                <a16:creationId xmlns:a16="http://schemas.microsoft.com/office/drawing/2014/main" id="{48E31E6E-FDBA-473D-9246-2B590A7269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1614" y="4616050"/>
            <a:ext cx="3168687" cy="2054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35779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ShapesVTI">
  <a:themeElements>
    <a:clrScheme name="AnalogousFromRegularSeed_2SEEDS">
      <a:dk1>
        <a:srgbClr val="000000"/>
      </a:dk1>
      <a:lt1>
        <a:srgbClr val="FFFFFF"/>
      </a:lt1>
      <a:dk2>
        <a:srgbClr val="41242B"/>
      </a:dk2>
      <a:lt2>
        <a:srgbClr val="E2E8E6"/>
      </a:lt2>
      <a:accent1>
        <a:srgbClr val="B13B5F"/>
      </a:accent1>
      <a:accent2>
        <a:srgbClr val="C34DA2"/>
      </a:accent2>
      <a:accent3>
        <a:srgbClr val="C35A4D"/>
      </a:accent3>
      <a:accent4>
        <a:srgbClr val="3BB16F"/>
      </a:accent4>
      <a:accent5>
        <a:srgbClr val="46B3A4"/>
      </a:accent5>
      <a:accent6>
        <a:srgbClr val="3B91B1"/>
      </a:accent6>
      <a:hlink>
        <a:srgbClr val="319476"/>
      </a:hlink>
      <a:folHlink>
        <a:srgbClr val="7F7F7F"/>
      </a:folHlink>
    </a:clrScheme>
    <a:fontScheme name="Festival">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hapesVTI" id="{C78D20FD-A872-4243-8597-B534C62538FF}" vid="{7CAFCCF9-7834-41D6-B6AB-7D225A18A4E9}"/>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925</Words>
  <Application>Microsoft Office PowerPoint</Application>
  <PresentationFormat>Breitbild</PresentationFormat>
  <Paragraphs>201</Paragraphs>
  <Slides>20</Slides>
  <Notes>20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20</vt:i4>
      </vt:variant>
    </vt:vector>
  </HeadingPairs>
  <TitlesOfParts>
    <vt:vector size="27" baseType="lpstr">
      <vt:lpstr>Arial</vt:lpstr>
      <vt:lpstr>Calibri</vt:lpstr>
      <vt:lpstr>Century Gothic</vt:lpstr>
      <vt:lpstr>ffmilowebprolight</vt:lpstr>
      <vt:lpstr>helvetica</vt:lpstr>
      <vt:lpstr>Wingdings</vt:lpstr>
      <vt:lpstr>ShapesVTI</vt:lpstr>
      <vt:lpstr>SQL Injection</vt:lpstr>
      <vt:lpstr>Ablauf</vt:lpstr>
      <vt:lpstr>Lernziele</vt:lpstr>
      <vt:lpstr>Ausgabegeräte</vt:lpstr>
      <vt:lpstr>Ausgabegeräte</vt:lpstr>
      <vt:lpstr>Vorwissen</vt:lpstr>
      <vt:lpstr>Geschichte  Vorgänger</vt:lpstr>
      <vt:lpstr>Unterschied</vt:lpstr>
      <vt:lpstr>Tintenstrahldrucker</vt:lpstr>
      <vt:lpstr>Laserdrucker</vt:lpstr>
      <vt:lpstr>Funktion – Tintenstrahldrucker</vt:lpstr>
      <vt:lpstr>Funktion – Tintenstrahldrucker</vt:lpstr>
      <vt:lpstr>Arten von Ausführungsformen </vt:lpstr>
      <vt:lpstr>Funktion - Laserdrucker</vt:lpstr>
      <vt:lpstr>Funktion - Laserdrucker</vt:lpstr>
      <vt:lpstr>Auftrag</vt:lpstr>
      <vt:lpstr>Auswertung</vt:lpstr>
      <vt:lpstr>Lernziel-Überprüfung</vt:lpstr>
      <vt:lpstr>Quellen</vt:lpstr>
      <vt:lpstr>Vielen Dank für eure Aufmerksamkeit!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Greminger Yannis</dc:creator>
  <cp:lastModifiedBy>Valentino Panico</cp:lastModifiedBy>
  <cp:revision>2</cp:revision>
  <dcterms:created xsi:type="dcterms:W3CDTF">2021-11-08T08:31:25Z</dcterms:created>
  <dcterms:modified xsi:type="dcterms:W3CDTF">2022-01-26T15:35:59Z</dcterms:modified>
</cp:coreProperties>
</file>