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60" r:id="rId3"/>
    <p:sldId id="26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66E1C0-E8B4-4DC2-B583-E5FC1B8589D1}" v="122" dt="2021-10-02T13:22:41.012"/>
    <p1510:client id="{C0115076-4E20-462B-AB6D-5286551A76DB}" v="131" dt="2021-10-02T13:23:21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minger Yannis" userId="b8a748a5-93e0-4c25-a9d2-9c64660e41b9" providerId="ADAL" clId="{C0115076-4E20-462B-AB6D-5286551A76DB}"/>
    <pc:docChg chg="undo custSel modSld">
      <pc:chgData name="Greminger Yannis" userId="b8a748a5-93e0-4c25-a9d2-9c64660e41b9" providerId="ADAL" clId="{C0115076-4E20-462B-AB6D-5286551A76DB}" dt="2021-10-02T13:23:21.052" v="130" actId="1076"/>
      <pc:docMkLst>
        <pc:docMk/>
      </pc:docMkLst>
      <pc:sldChg chg="delSp modSp">
        <pc:chgData name="Greminger Yannis" userId="b8a748a5-93e0-4c25-a9d2-9c64660e41b9" providerId="ADAL" clId="{C0115076-4E20-462B-AB6D-5286551A76DB}" dt="2021-10-02T13:13:35.751" v="1" actId="478"/>
        <pc:sldMkLst>
          <pc:docMk/>
          <pc:sldMk cId="2081170917" sldId="256"/>
        </pc:sldMkLst>
        <pc:picChg chg="del mod">
          <ac:chgData name="Greminger Yannis" userId="b8a748a5-93e0-4c25-a9d2-9c64660e41b9" providerId="ADAL" clId="{C0115076-4E20-462B-AB6D-5286551A76DB}" dt="2021-10-02T13:13:35.751" v="1" actId="478"/>
          <ac:picMkLst>
            <pc:docMk/>
            <pc:sldMk cId="2081170917" sldId="256"/>
            <ac:picMk id="4" creationId="{6D8B4FB9-DCB6-46B6-83BF-526842A47BEA}"/>
          </ac:picMkLst>
        </pc:picChg>
      </pc:sldChg>
      <pc:sldChg chg="addSp delSp modSp mod">
        <pc:chgData name="Greminger Yannis" userId="b8a748a5-93e0-4c25-a9d2-9c64660e41b9" providerId="ADAL" clId="{C0115076-4E20-462B-AB6D-5286551A76DB}" dt="2021-10-02T13:23:21.052" v="130" actId="1076"/>
        <pc:sldMkLst>
          <pc:docMk/>
          <pc:sldMk cId="2281920349" sldId="260"/>
        </pc:sldMkLst>
        <pc:spChg chg="mod">
          <ac:chgData name="Greminger Yannis" userId="b8a748a5-93e0-4c25-a9d2-9c64660e41b9" providerId="ADAL" clId="{C0115076-4E20-462B-AB6D-5286551A76DB}" dt="2021-10-02T13:18:34.018" v="121" actId="20577"/>
          <ac:spMkLst>
            <pc:docMk/>
            <pc:sldMk cId="2281920349" sldId="260"/>
            <ac:spMk id="3" creationId="{818187E7-2633-4C75-B0ED-109A159AFA11}"/>
          </ac:spMkLst>
        </pc:spChg>
        <pc:spChg chg="add del mod">
          <ac:chgData name="Greminger Yannis" userId="b8a748a5-93e0-4c25-a9d2-9c64660e41b9" providerId="ADAL" clId="{C0115076-4E20-462B-AB6D-5286551A76DB}" dt="2021-10-02T13:18:16.136" v="99"/>
          <ac:spMkLst>
            <pc:docMk/>
            <pc:sldMk cId="2281920349" sldId="260"/>
            <ac:spMk id="6" creationId="{C6AEACA4-F652-494E-8179-DB6E2373B631}"/>
          </ac:spMkLst>
        </pc:spChg>
        <pc:graphicFrameChg chg="add del mod">
          <ac:chgData name="Greminger Yannis" userId="b8a748a5-93e0-4c25-a9d2-9c64660e41b9" providerId="ADAL" clId="{C0115076-4E20-462B-AB6D-5286551A76DB}" dt="2021-10-02T13:18:16.136" v="99"/>
          <ac:graphicFrameMkLst>
            <pc:docMk/>
            <pc:sldMk cId="2281920349" sldId="260"/>
            <ac:graphicFrameMk id="5" creationId="{B15A0833-5A49-4DC6-A66C-CAAB6ED43117}"/>
          </ac:graphicFrameMkLst>
        </pc:graphicFrameChg>
        <pc:picChg chg="del mod">
          <ac:chgData name="Greminger Yannis" userId="b8a748a5-93e0-4c25-a9d2-9c64660e41b9" providerId="ADAL" clId="{C0115076-4E20-462B-AB6D-5286551A76DB}" dt="2021-10-02T13:14:54.215" v="3" actId="478"/>
          <ac:picMkLst>
            <pc:docMk/>
            <pc:sldMk cId="2281920349" sldId="260"/>
            <ac:picMk id="4" creationId="{231FB530-6059-4D63-8650-3EA0B9413FE7}"/>
          </ac:picMkLst>
        </pc:picChg>
        <pc:picChg chg="del">
          <ac:chgData name="Greminger Yannis" userId="b8a748a5-93e0-4c25-a9d2-9c64660e41b9" providerId="ADAL" clId="{C0115076-4E20-462B-AB6D-5286551A76DB}" dt="2021-10-02T13:23:04.242" v="122" actId="478"/>
          <ac:picMkLst>
            <pc:docMk/>
            <pc:sldMk cId="2281920349" sldId="260"/>
            <ac:picMk id="9" creationId="{1BC4B1CA-C3BA-4BFD-AEF2-360531BE9548}"/>
          </ac:picMkLst>
        </pc:picChg>
        <pc:picChg chg="add mod">
          <ac:chgData name="Greminger Yannis" userId="b8a748a5-93e0-4c25-a9d2-9c64660e41b9" providerId="ADAL" clId="{C0115076-4E20-462B-AB6D-5286551A76DB}" dt="2021-10-02T13:23:21.052" v="130" actId="1076"/>
          <ac:picMkLst>
            <pc:docMk/>
            <pc:sldMk cId="2281920349" sldId="260"/>
            <ac:picMk id="1027" creationId="{2F783F77-764E-4D81-ABC8-9252EB4A094B}"/>
          </ac:picMkLst>
        </pc:picChg>
      </pc:sldChg>
      <pc:sldChg chg="delSp modSp mod">
        <pc:chgData name="Greminger Yannis" userId="b8a748a5-93e0-4c25-a9d2-9c64660e41b9" providerId="ADAL" clId="{C0115076-4E20-462B-AB6D-5286551A76DB}" dt="2021-10-02T13:15:31.861" v="22" actId="20577"/>
        <pc:sldMkLst>
          <pc:docMk/>
          <pc:sldMk cId="1671809818" sldId="267"/>
        </pc:sldMkLst>
        <pc:spChg chg="mod">
          <ac:chgData name="Greminger Yannis" userId="b8a748a5-93e0-4c25-a9d2-9c64660e41b9" providerId="ADAL" clId="{C0115076-4E20-462B-AB6D-5286551A76DB}" dt="2021-10-02T13:15:26.926" v="16" actId="20577"/>
          <ac:spMkLst>
            <pc:docMk/>
            <pc:sldMk cId="1671809818" sldId="267"/>
            <ac:spMk id="2" creationId="{35695627-F635-448D-846F-BB5E14242046}"/>
          </ac:spMkLst>
        </pc:spChg>
        <pc:spChg chg="mod">
          <ac:chgData name="Greminger Yannis" userId="b8a748a5-93e0-4c25-a9d2-9c64660e41b9" providerId="ADAL" clId="{C0115076-4E20-462B-AB6D-5286551A76DB}" dt="2021-10-02T13:15:31.861" v="22" actId="20577"/>
          <ac:spMkLst>
            <pc:docMk/>
            <pc:sldMk cId="1671809818" sldId="267"/>
            <ac:spMk id="3" creationId="{818187E7-2633-4C75-B0ED-109A159AFA11}"/>
          </ac:spMkLst>
        </pc:spChg>
        <pc:picChg chg="del">
          <ac:chgData name="Greminger Yannis" userId="b8a748a5-93e0-4c25-a9d2-9c64660e41b9" providerId="ADAL" clId="{C0115076-4E20-462B-AB6D-5286551A76DB}" dt="2021-10-02T13:15:28.308" v="19" actId="478"/>
          <ac:picMkLst>
            <pc:docMk/>
            <pc:sldMk cId="1671809818" sldId="267"/>
            <ac:picMk id="3074" creationId="{E412BAAF-11D0-458D-9DD3-CDA84620D701}"/>
          </ac:picMkLst>
        </pc:picChg>
        <pc:picChg chg="del">
          <ac:chgData name="Greminger Yannis" userId="b8a748a5-93e0-4c25-a9d2-9c64660e41b9" providerId="ADAL" clId="{C0115076-4E20-462B-AB6D-5286551A76DB}" dt="2021-10-02T13:15:29.203" v="20" actId="478"/>
          <ac:picMkLst>
            <pc:docMk/>
            <pc:sldMk cId="1671809818" sldId="267"/>
            <ac:picMk id="3076" creationId="{DE0D6B5D-B623-42C1-BBFE-741368DBE15F}"/>
          </ac:picMkLst>
        </pc:picChg>
        <pc:picChg chg="del mod">
          <ac:chgData name="Greminger Yannis" userId="b8a748a5-93e0-4c25-a9d2-9c64660e41b9" providerId="ADAL" clId="{C0115076-4E20-462B-AB6D-5286551A76DB}" dt="2021-10-02T13:15:28.027" v="18" actId="478"/>
          <ac:picMkLst>
            <pc:docMk/>
            <pc:sldMk cId="1671809818" sldId="267"/>
            <ac:picMk id="3080" creationId="{D0919EA8-115C-4BD2-85CF-845CE76904E6}"/>
          </ac:picMkLst>
        </pc:picChg>
        <pc:picChg chg="del">
          <ac:chgData name="Greminger Yannis" userId="b8a748a5-93e0-4c25-a9d2-9c64660e41b9" providerId="ADAL" clId="{C0115076-4E20-462B-AB6D-5286551A76DB}" dt="2021-10-02T13:15:29.517" v="21" actId="478"/>
          <ac:picMkLst>
            <pc:docMk/>
            <pc:sldMk cId="1671809818" sldId="267"/>
            <ac:picMk id="3082" creationId="{A3555AB6-CAC5-4D00-808B-9CABAFBE2F80}"/>
          </ac:picMkLst>
        </pc:picChg>
      </pc:sldChg>
    </pc:docChg>
  </pc:docChgLst>
  <pc:docChgLst>
    <pc:chgData name="Valentino Panico" userId="97a5e6c2-660d-49ae-9744-8b85ac775500" providerId="ADAL" clId="{9366E1C0-E8B4-4DC2-B583-E5FC1B8589D1}"/>
    <pc:docChg chg="undo custSel addSld delSld modSld">
      <pc:chgData name="Valentino Panico" userId="97a5e6c2-660d-49ae-9744-8b85ac775500" providerId="ADAL" clId="{9366E1C0-E8B4-4DC2-B583-E5FC1B8589D1}" dt="2021-10-02T13:22:41.012" v="157" actId="9"/>
      <pc:docMkLst>
        <pc:docMk/>
      </pc:docMkLst>
      <pc:sldChg chg="addSp delSp modSp mod addAnim">
        <pc:chgData name="Valentino Panico" userId="97a5e6c2-660d-49ae-9744-8b85ac775500" providerId="ADAL" clId="{9366E1C0-E8B4-4DC2-B583-E5FC1B8589D1}" dt="2021-10-02T13:18:28.985" v="152"/>
        <pc:sldMkLst>
          <pc:docMk/>
          <pc:sldMk cId="2081170917" sldId="256"/>
        </pc:sldMkLst>
        <pc:spChg chg="mod">
          <ac:chgData name="Valentino Panico" userId="97a5e6c2-660d-49ae-9744-8b85ac775500" providerId="ADAL" clId="{9366E1C0-E8B4-4DC2-B583-E5FC1B8589D1}" dt="2021-10-02T13:18:28.985" v="151" actId="26606"/>
          <ac:spMkLst>
            <pc:docMk/>
            <pc:sldMk cId="2081170917" sldId="256"/>
            <ac:spMk id="2" creationId="{EF809F89-914E-4A55-9B65-AB8F117AA57E}"/>
          </ac:spMkLst>
        </pc:spChg>
        <pc:spChg chg="mod">
          <ac:chgData name="Valentino Panico" userId="97a5e6c2-660d-49ae-9744-8b85ac775500" providerId="ADAL" clId="{9366E1C0-E8B4-4DC2-B583-E5FC1B8589D1}" dt="2021-10-02T13:18:28.985" v="151" actId="26606"/>
          <ac:spMkLst>
            <pc:docMk/>
            <pc:sldMk cId="2081170917" sldId="256"/>
            <ac:spMk id="3" creationId="{337136B9-A242-4104-8309-ACA0CDCD472C}"/>
          </ac:spMkLst>
        </pc:spChg>
        <pc:spChg chg="del">
          <ac:chgData name="Valentino Panico" userId="97a5e6c2-660d-49ae-9744-8b85ac775500" providerId="ADAL" clId="{9366E1C0-E8B4-4DC2-B583-E5FC1B8589D1}" dt="2021-10-02T13:14:41.867" v="38" actId="26606"/>
          <ac:spMkLst>
            <pc:docMk/>
            <pc:sldMk cId="2081170917" sldId="256"/>
            <ac:spMk id="28" creationId="{0FA27539-4286-4FA8-9DA6-7CF237447C8D}"/>
          </ac:spMkLst>
        </pc:spChg>
        <pc:spChg chg="add del">
          <ac:chgData name="Valentino Panico" userId="97a5e6c2-660d-49ae-9744-8b85ac775500" providerId="ADAL" clId="{9366E1C0-E8B4-4DC2-B583-E5FC1B8589D1}" dt="2021-10-02T13:18:28.985" v="151" actId="26606"/>
          <ac:spMkLst>
            <pc:docMk/>
            <pc:sldMk cId="2081170917" sldId="256"/>
            <ac:spMk id="73" creationId="{3011B0B3-5679-4759-90B8-3B908C4CBD21}"/>
          </ac:spMkLst>
        </pc:spChg>
        <pc:spChg chg="add">
          <ac:chgData name="Valentino Panico" userId="97a5e6c2-660d-49ae-9744-8b85ac775500" providerId="ADAL" clId="{9366E1C0-E8B4-4DC2-B583-E5FC1B8589D1}" dt="2021-10-02T13:18:28.985" v="151" actId="26606"/>
          <ac:spMkLst>
            <pc:docMk/>
            <pc:sldMk cId="2081170917" sldId="256"/>
            <ac:spMk id="135" creationId="{05B1B8CD-A03A-416C-BB71-53F9ABD40962}"/>
          </ac:spMkLst>
        </pc:spChg>
        <pc:picChg chg="add mod">
          <ac:chgData name="Valentino Panico" userId="97a5e6c2-660d-49ae-9744-8b85ac775500" providerId="ADAL" clId="{9366E1C0-E8B4-4DC2-B583-E5FC1B8589D1}" dt="2021-10-02T13:18:28.985" v="151" actId="26606"/>
          <ac:picMkLst>
            <pc:docMk/>
            <pc:sldMk cId="2081170917" sldId="256"/>
            <ac:picMk id="11" creationId="{56BBD908-74D9-40A9-804F-CE419E992D20}"/>
          </ac:picMkLst>
        </pc:picChg>
        <pc:picChg chg="add mod ord">
          <ac:chgData name="Valentino Panico" userId="97a5e6c2-660d-49ae-9744-8b85ac775500" providerId="ADAL" clId="{9366E1C0-E8B4-4DC2-B583-E5FC1B8589D1}" dt="2021-10-02T13:18:28.985" v="151" actId="26606"/>
          <ac:picMkLst>
            <pc:docMk/>
            <pc:sldMk cId="2081170917" sldId="256"/>
            <ac:picMk id="1026" creationId="{78079FA9-CF2F-4EA5-A7FA-6BD29A1CF4A0}"/>
          </ac:picMkLst>
        </pc:picChg>
        <pc:picChg chg="add del mod">
          <ac:chgData name="Valentino Panico" userId="97a5e6c2-660d-49ae-9744-8b85ac775500" providerId="ADAL" clId="{9366E1C0-E8B4-4DC2-B583-E5FC1B8589D1}" dt="2021-10-02T13:18:26.823" v="149" actId="478"/>
          <ac:picMkLst>
            <pc:docMk/>
            <pc:sldMk cId="2081170917" sldId="256"/>
            <ac:picMk id="1028" creationId="{40CD1573-33C2-4D94-B84F-662837002536}"/>
          </ac:picMkLst>
        </pc:picChg>
        <pc:cxnChg chg="del">
          <ac:chgData name="Valentino Panico" userId="97a5e6c2-660d-49ae-9744-8b85ac775500" providerId="ADAL" clId="{9366E1C0-E8B4-4DC2-B583-E5FC1B8589D1}" dt="2021-10-02T13:14:41.867" v="38" actId="26606"/>
          <ac:cxnSpMkLst>
            <pc:docMk/>
            <pc:sldMk cId="2081170917" sldId="256"/>
            <ac:cxnSpMk id="30" creationId="{C5E74535-9C0E-4211-B088-610AD56262A4}"/>
          </ac:cxnSpMkLst>
        </pc:cxnChg>
        <pc:cxnChg chg="add del">
          <ac:chgData name="Valentino Panico" userId="97a5e6c2-660d-49ae-9744-8b85ac775500" providerId="ADAL" clId="{9366E1C0-E8B4-4DC2-B583-E5FC1B8589D1}" dt="2021-10-02T13:18:28.985" v="151" actId="26606"/>
          <ac:cxnSpMkLst>
            <pc:docMk/>
            <pc:sldMk cId="2081170917" sldId="256"/>
            <ac:cxnSpMk id="75" creationId="{32E97E5C-7A5F-424E-AAE4-654396E90799}"/>
          </ac:cxnSpMkLst>
        </pc:cxnChg>
        <pc:cxnChg chg="add">
          <ac:chgData name="Valentino Panico" userId="97a5e6c2-660d-49ae-9744-8b85ac775500" providerId="ADAL" clId="{9366E1C0-E8B4-4DC2-B583-E5FC1B8589D1}" dt="2021-10-02T13:18:28.985" v="151" actId="26606"/>
          <ac:cxnSpMkLst>
            <pc:docMk/>
            <pc:sldMk cId="2081170917" sldId="256"/>
            <ac:cxnSpMk id="137" creationId="{32E97E5C-7A5F-424E-AAE4-654396E90799}"/>
          </ac:cxnSpMkLst>
        </pc:cxnChg>
      </pc:sldChg>
      <pc:sldChg chg="addSp delSp modSp mod">
        <pc:chgData name="Valentino Panico" userId="97a5e6c2-660d-49ae-9744-8b85ac775500" providerId="ADAL" clId="{9366E1C0-E8B4-4DC2-B583-E5FC1B8589D1}" dt="2021-10-02T13:22:41.012" v="157" actId="9"/>
        <pc:sldMkLst>
          <pc:docMk/>
          <pc:sldMk cId="2281920349" sldId="260"/>
        </pc:sldMkLst>
        <pc:spChg chg="mod">
          <ac:chgData name="Valentino Panico" userId="97a5e6c2-660d-49ae-9744-8b85ac775500" providerId="ADAL" clId="{9366E1C0-E8B4-4DC2-B583-E5FC1B8589D1}" dt="2021-10-02T13:22:35.478" v="155" actId="26606"/>
          <ac:spMkLst>
            <pc:docMk/>
            <pc:sldMk cId="2281920349" sldId="260"/>
            <ac:spMk id="2" creationId="{35695627-F635-448D-846F-BB5E14242046}"/>
          </ac:spMkLst>
        </pc:spChg>
        <pc:spChg chg="mod ord">
          <ac:chgData name="Valentino Panico" userId="97a5e6c2-660d-49ae-9744-8b85ac775500" providerId="ADAL" clId="{9366E1C0-E8B4-4DC2-B583-E5FC1B8589D1}" dt="2021-10-02T13:22:41.012" v="157" actId="9"/>
          <ac:spMkLst>
            <pc:docMk/>
            <pc:sldMk cId="2281920349" sldId="260"/>
            <ac:spMk id="3" creationId="{818187E7-2633-4C75-B0ED-109A159AFA11}"/>
          </ac:spMkLst>
        </pc:spChg>
        <pc:spChg chg="add del">
          <ac:chgData name="Valentino Panico" userId="97a5e6c2-660d-49ae-9744-8b85ac775500" providerId="ADAL" clId="{9366E1C0-E8B4-4DC2-B583-E5FC1B8589D1}" dt="2021-10-02T13:22:35.480" v="156" actId="26606"/>
          <ac:spMkLst>
            <pc:docMk/>
            <pc:sldMk cId="2281920349" sldId="260"/>
            <ac:spMk id="74" creationId="{DB66C9CD-6BF4-44CA-8078-0BB819080761}"/>
          </ac:spMkLst>
        </pc:spChg>
        <pc:spChg chg="add del">
          <ac:chgData name="Valentino Panico" userId="97a5e6c2-660d-49ae-9744-8b85ac775500" providerId="ADAL" clId="{9366E1C0-E8B4-4DC2-B583-E5FC1B8589D1}" dt="2021-10-02T13:22:35.478" v="155" actId="26606"/>
          <ac:spMkLst>
            <pc:docMk/>
            <pc:sldMk cId="2281920349" sldId="260"/>
            <ac:spMk id="81" creationId="{B65AA36A-D7CC-493C-A0EE-F8AC3564D17D}"/>
          </ac:spMkLst>
        </pc:spChg>
        <pc:spChg chg="add">
          <ac:chgData name="Valentino Panico" userId="97a5e6c2-660d-49ae-9744-8b85ac775500" providerId="ADAL" clId="{9366E1C0-E8B4-4DC2-B583-E5FC1B8589D1}" dt="2021-10-02T13:22:35.480" v="156" actId="26606"/>
          <ac:spMkLst>
            <pc:docMk/>
            <pc:sldMk cId="2281920349" sldId="260"/>
            <ac:spMk id="85" creationId="{DB66C9CD-6BF4-44CA-8078-0BB819080761}"/>
          </ac:spMkLst>
        </pc:spChg>
        <pc:picChg chg="add mod">
          <ac:chgData name="Valentino Panico" userId="97a5e6c2-660d-49ae-9744-8b85ac775500" providerId="ADAL" clId="{9366E1C0-E8B4-4DC2-B583-E5FC1B8589D1}" dt="2021-10-02T13:22:35.480" v="156" actId="26606"/>
          <ac:picMkLst>
            <pc:docMk/>
            <pc:sldMk cId="2281920349" sldId="260"/>
            <ac:picMk id="9" creationId="{1BC4B1CA-C3BA-4BFD-AEF2-360531BE9548}"/>
          </ac:picMkLst>
        </pc:picChg>
        <pc:cxnChg chg="add del">
          <ac:chgData name="Valentino Panico" userId="97a5e6c2-660d-49ae-9744-8b85ac775500" providerId="ADAL" clId="{9366E1C0-E8B4-4DC2-B583-E5FC1B8589D1}" dt="2021-10-02T13:22:35.480" v="156" actId="26606"/>
          <ac:cxnSpMkLst>
            <pc:docMk/>
            <pc:sldMk cId="2281920349" sldId="260"/>
            <ac:cxnSpMk id="76" creationId="{CC9CF63D-A2A3-4ECF-BC53-4B0D56918FB4}"/>
          </ac:cxnSpMkLst>
        </pc:cxnChg>
        <pc:cxnChg chg="add del">
          <ac:chgData name="Valentino Panico" userId="97a5e6c2-660d-49ae-9744-8b85ac775500" providerId="ADAL" clId="{9366E1C0-E8B4-4DC2-B583-E5FC1B8589D1}" dt="2021-10-02T13:22:35.478" v="155" actId="26606"/>
          <ac:cxnSpMkLst>
            <pc:docMk/>
            <pc:sldMk cId="2281920349" sldId="260"/>
            <ac:cxnSpMk id="83" creationId="{E1C2E33F-4B1D-4F8B-B721-96313EA29404}"/>
          </ac:cxnSpMkLst>
        </pc:cxnChg>
        <pc:cxnChg chg="add">
          <ac:chgData name="Valentino Panico" userId="97a5e6c2-660d-49ae-9744-8b85ac775500" providerId="ADAL" clId="{9366E1C0-E8B4-4DC2-B583-E5FC1B8589D1}" dt="2021-10-02T13:22:35.480" v="156" actId="26606"/>
          <ac:cxnSpMkLst>
            <pc:docMk/>
            <pc:sldMk cId="2281920349" sldId="260"/>
            <ac:cxnSpMk id="86" creationId="{CC9CF63D-A2A3-4ECF-BC53-4B0D56918FB4}"/>
          </ac:cxnSpMkLst>
        </pc:cxnChg>
      </pc:sldChg>
      <pc:sldChg chg="del">
        <pc:chgData name="Valentino Panico" userId="97a5e6c2-660d-49ae-9744-8b85ac775500" providerId="ADAL" clId="{9366E1C0-E8B4-4DC2-B583-E5FC1B8589D1}" dt="2021-10-02T13:15:52.513" v="46" actId="47"/>
        <pc:sldMkLst>
          <pc:docMk/>
          <pc:sldMk cId="1671809818" sldId="267"/>
        </pc:sldMkLst>
      </pc:sldChg>
      <pc:sldChg chg="addSp delSp modSp add mod setBg delDesignElem">
        <pc:chgData name="Valentino Panico" userId="97a5e6c2-660d-49ae-9744-8b85ac775500" providerId="ADAL" clId="{9366E1C0-E8B4-4DC2-B583-E5FC1B8589D1}" dt="2021-10-02T13:18:24.819" v="148" actId="1076"/>
        <pc:sldMkLst>
          <pc:docMk/>
          <pc:sldMk cId="3503100994" sldId="268"/>
        </pc:sldMkLst>
        <pc:spChg chg="mod">
          <ac:chgData name="Valentino Panico" userId="97a5e6c2-660d-49ae-9744-8b85ac775500" providerId="ADAL" clId="{9366E1C0-E8B4-4DC2-B583-E5FC1B8589D1}" dt="2021-10-02T13:15:56.268" v="56" actId="20577"/>
          <ac:spMkLst>
            <pc:docMk/>
            <pc:sldMk cId="3503100994" sldId="268"/>
            <ac:spMk id="2" creationId="{35695627-F635-448D-846F-BB5E14242046}"/>
          </ac:spMkLst>
        </pc:spChg>
        <pc:spChg chg="mod">
          <ac:chgData name="Valentino Panico" userId="97a5e6c2-660d-49ae-9744-8b85ac775500" providerId="ADAL" clId="{9366E1C0-E8B4-4DC2-B583-E5FC1B8589D1}" dt="2021-10-02T13:18:16.722" v="146" actId="20577"/>
          <ac:spMkLst>
            <pc:docMk/>
            <pc:sldMk cId="3503100994" sldId="268"/>
            <ac:spMk id="3" creationId="{818187E7-2633-4C75-B0ED-109A159AFA11}"/>
          </ac:spMkLst>
        </pc:spChg>
        <pc:spChg chg="add">
          <ac:chgData name="Valentino Panico" userId="97a5e6c2-660d-49ae-9744-8b85ac775500" providerId="ADAL" clId="{9366E1C0-E8B4-4DC2-B583-E5FC1B8589D1}" dt="2021-10-02T13:16:05.783" v="58" actId="26606"/>
          <ac:spMkLst>
            <pc:docMk/>
            <pc:sldMk cId="3503100994" sldId="268"/>
            <ac:spMk id="71" creationId="{DB66C9CD-6BF4-44CA-8078-0BB819080761}"/>
          </ac:spMkLst>
        </pc:spChg>
        <pc:spChg chg="del">
          <ac:chgData name="Valentino Panico" userId="97a5e6c2-660d-49ae-9744-8b85ac775500" providerId="ADAL" clId="{9366E1C0-E8B4-4DC2-B583-E5FC1B8589D1}" dt="2021-10-02T13:15:51.552" v="45"/>
          <ac:spMkLst>
            <pc:docMk/>
            <pc:sldMk cId="3503100994" sldId="268"/>
            <ac:spMk id="74" creationId="{DB66C9CD-6BF4-44CA-8078-0BB819080761}"/>
          </ac:spMkLst>
        </pc:spChg>
        <pc:picChg chg="add mod">
          <ac:chgData name="Valentino Panico" userId="97a5e6c2-660d-49ae-9744-8b85ac775500" providerId="ADAL" clId="{9366E1C0-E8B4-4DC2-B583-E5FC1B8589D1}" dt="2021-10-02T13:18:24.819" v="148" actId="1076"/>
          <ac:picMkLst>
            <pc:docMk/>
            <pc:sldMk cId="3503100994" sldId="268"/>
            <ac:picMk id="2050" creationId="{7EF8F594-3419-4BF1-82FC-3BA169165BAB}"/>
          </ac:picMkLst>
        </pc:picChg>
        <pc:cxnChg chg="add">
          <ac:chgData name="Valentino Panico" userId="97a5e6c2-660d-49ae-9744-8b85ac775500" providerId="ADAL" clId="{9366E1C0-E8B4-4DC2-B583-E5FC1B8589D1}" dt="2021-10-02T13:16:05.783" v="58" actId="26606"/>
          <ac:cxnSpMkLst>
            <pc:docMk/>
            <pc:sldMk cId="3503100994" sldId="268"/>
            <ac:cxnSpMk id="73" creationId="{CC9CF63D-A2A3-4ECF-BC53-4B0D56918FB4}"/>
          </ac:cxnSpMkLst>
        </pc:cxnChg>
        <pc:cxnChg chg="del">
          <ac:chgData name="Valentino Panico" userId="97a5e6c2-660d-49ae-9744-8b85ac775500" providerId="ADAL" clId="{9366E1C0-E8B4-4DC2-B583-E5FC1B8589D1}" dt="2021-10-02T13:15:51.552" v="45"/>
          <ac:cxnSpMkLst>
            <pc:docMk/>
            <pc:sldMk cId="3503100994" sldId="268"/>
            <ac:cxnSpMk id="76" creationId="{CC9CF63D-A2A3-4ECF-BC53-4B0D56918FB4}"/>
          </ac:cxnSpMkLst>
        </pc:cxnChg>
      </pc:sldChg>
    </pc:docChg>
  </pc:docChgLst>
  <pc:docChgLst>
    <pc:chgData name="Panico Valentino" userId="97a5e6c2-660d-49ae-9744-8b85ac775500" providerId="ADAL" clId="{093C8D01-0876-4ABF-8216-3F7678E061A4}"/>
    <pc:docChg chg="custSel addSld delSld modSld">
      <pc:chgData name="Panico Valentino" userId="97a5e6c2-660d-49ae-9744-8b85ac775500" providerId="ADAL" clId="{093C8D01-0876-4ABF-8216-3F7678E061A4}" dt="2021-09-27T08:56:03.067" v="200" actId="47"/>
      <pc:docMkLst>
        <pc:docMk/>
      </pc:docMkLst>
      <pc:sldChg chg="addSp delSp modSp mod">
        <pc:chgData name="Panico Valentino" userId="97a5e6c2-660d-49ae-9744-8b85ac775500" providerId="ADAL" clId="{093C8D01-0876-4ABF-8216-3F7678E061A4}" dt="2021-09-27T08:38:30.357" v="18" actId="20577"/>
        <pc:sldMkLst>
          <pc:docMk/>
          <pc:sldMk cId="2081170917" sldId="256"/>
        </pc:sldMkLst>
        <pc:spChg chg="mod">
          <ac:chgData name="Panico Valentino" userId="97a5e6c2-660d-49ae-9744-8b85ac775500" providerId="ADAL" clId="{093C8D01-0876-4ABF-8216-3F7678E061A4}" dt="2021-09-27T08:38:30.357" v="18" actId="20577"/>
          <ac:spMkLst>
            <pc:docMk/>
            <pc:sldMk cId="2081170917" sldId="256"/>
            <ac:spMk id="2" creationId="{EF809F89-914E-4A55-9B65-AB8F117AA57E}"/>
          </ac:spMkLst>
        </pc:spChg>
        <pc:picChg chg="add mod">
          <ac:chgData name="Panico Valentino" userId="97a5e6c2-660d-49ae-9744-8b85ac775500" providerId="ADAL" clId="{093C8D01-0876-4ABF-8216-3F7678E061A4}" dt="2021-09-27T08:38:26.074" v="2" actId="1076"/>
          <ac:picMkLst>
            <pc:docMk/>
            <pc:sldMk cId="2081170917" sldId="256"/>
            <ac:picMk id="4" creationId="{6D8B4FB9-DCB6-46B6-83BF-526842A47BEA}"/>
          </ac:picMkLst>
        </pc:picChg>
        <pc:picChg chg="del">
          <ac:chgData name="Panico Valentino" userId="97a5e6c2-660d-49ae-9744-8b85ac775500" providerId="ADAL" clId="{093C8D01-0876-4ABF-8216-3F7678E061A4}" dt="2021-09-27T08:38:19.985" v="0" actId="478"/>
          <ac:picMkLst>
            <pc:docMk/>
            <pc:sldMk cId="2081170917" sldId="256"/>
            <ac:picMk id="1026" creationId="{C60B68D1-CD13-43E6-A5F4-498F826ABB35}"/>
          </ac:picMkLst>
        </pc:picChg>
      </pc:sldChg>
      <pc:sldChg chg="addSp delSp modSp mod">
        <pc:chgData name="Panico Valentino" userId="97a5e6c2-660d-49ae-9744-8b85ac775500" providerId="ADAL" clId="{093C8D01-0876-4ABF-8216-3F7678E061A4}" dt="2021-09-27T08:41:41.286" v="131" actId="26606"/>
        <pc:sldMkLst>
          <pc:docMk/>
          <pc:sldMk cId="2281920349" sldId="260"/>
        </pc:sldMkLst>
        <pc:spChg chg="mod">
          <ac:chgData name="Panico Valentino" userId="97a5e6c2-660d-49ae-9744-8b85ac775500" providerId="ADAL" clId="{093C8D01-0876-4ABF-8216-3F7678E061A4}" dt="2021-09-27T08:39:04.198" v="24" actId="20577"/>
          <ac:spMkLst>
            <pc:docMk/>
            <pc:sldMk cId="2281920349" sldId="260"/>
            <ac:spMk id="2" creationId="{35695627-F635-448D-846F-BB5E14242046}"/>
          </ac:spMkLst>
        </pc:spChg>
        <pc:spChg chg="mod">
          <ac:chgData name="Panico Valentino" userId="97a5e6c2-660d-49ae-9744-8b85ac775500" providerId="ADAL" clId="{093C8D01-0876-4ABF-8216-3F7678E061A4}" dt="2021-09-27T08:41:41.286" v="131" actId="26606"/>
          <ac:spMkLst>
            <pc:docMk/>
            <pc:sldMk cId="2281920349" sldId="260"/>
            <ac:spMk id="3" creationId="{818187E7-2633-4C75-B0ED-109A159AFA11}"/>
          </ac:spMkLst>
        </pc:spChg>
        <pc:spChg chg="add">
          <ac:chgData name="Panico Valentino" userId="97a5e6c2-660d-49ae-9744-8b85ac775500" providerId="ADAL" clId="{093C8D01-0876-4ABF-8216-3F7678E061A4}" dt="2021-09-27T08:41:41.286" v="131" actId="26606"/>
          <ac:spMkLst>
            <pc:docMk/>
            <pc:sldMk cId="2281920349" sldId="260"/>
            <ac:spMk id="74" creationId="{DB66C9CD-6BF4-44CA-8078-0BB819080761}"/>
          </ac:spMkLst>
        </pc:spChg>
        <pc:spChg chg="del">
          <ac:chgData name="Panico Valentino" userId="97a5e6c2-660d-49ae-9744-8b85ac775500" providerId="ADAL" clId="{093C8D01-0876-4ABF-8216-3F7678E061A4}" dt="2021-09-27T08:41:41.286" v="131" actId="26606"/>
          <ac:spMkLst>
            <pc:docMk/>
            <pc:sldMk cId="2281920349" sldId="260"/>
            <ac:spMk id="2052" creationId="{DB66C9CD-6BF4-44CA-8078-0BB819080761}"/>
          </ac:spMkLst>
        </pc:spChg>
        <pc:picChg chg="add mod">
          <ac:chgData name="Panico Valentino" userId="97a5e6c2-660d-49ae-9744-8b85ac775500" providerId="ADAL" clId="{093C8D01-0876-4ABF-8216-3F7678E061A4}" dt="2021-09-27T08:41:41.286" v="131" actId="26606"/>
          <ac:picMkLst>
            <pc:docMk/>
            <pc:sldMk cId="2281920349" sldId="260"/>
            <ac:picMk id="4" creationId="{231FB530-6059-4D63-8650-3EA0B9413FE7}"/>
          </ac:picMkLst>
        </pc:picChg>
        <pc:picChg chg="del">
          <ac:chgData name="Panico Valentino" userId="97a5e6c2-660d-49ae-9744-8b85ac775500" providerId="ADAL" clId="{093C8D01-0876-4ABF-8216-3F7678E061A4}" dt="2021-09-27T08:41:39.434" v="129" actId="478"/>
          <ac:picMkLst>
            <pc:docMk/>
            <pc:sldMk cId="2281920349" sldId="260"/>
            <ac:picMk id="2050" creationId="{D618A45D-3F48-4B05-A133-C3823E104872}"/>
          </ac:picMkLst>
        </pc:picChg>
        <pc:cxnChg chg="add">
          <ac:chgData name="Panico Valentino" userId="97a5e6c2-660d-49ae-9744-8b85ac775500" providerId="ADAL" clId="{093C8D01-0876-4ABF-8216-3F7678E061A4}" dt="2021-09-27T08:41:41.286" v="131" actId="26606"/>
          <ac:cxnSpMkLst>
            <pc:docMk/>
            <pc:sldMk cId="2281920349" sldId="260"/>
            <ac:cxnSpMk id="76" creationId="{CC9CF63D-A2A3-4ECF-BC53-4B0D56918FB4}"/>
          </ac:cxnSpMkLst>
        </pc:cxnChg>
        <pc:cxnChg chg="del">
          <ac:chgData name="Panico Valentino" userId="97a5e6c2-660d-49ae-9744-8b85ac775500" providerId="ADAL" clId="{093C8D01-0876-4ABF-8216-3F7678E061A4}" dt="2021-09-27T08:41:41.286" v="131" actId="26606"/>
          <ac:cxnSpMkLst>
            <pc:docMk/>
            <pc:sldMk cId="2281920349" sldId="260"/>
            <ac:cxnSpMk id="2053" creationId="{CC9CF63D-A2A3-4ECF-BC53-4B0D56918FB4}"/>
          </ac:cxnSpMkLst>
        </pc:cxnChg>
      </pc:sldChg>
      <pc:sldChg chg="del">
        <pc:chgData name="Panico Valentino" userId="97a5e6c2-660d-49ae-9744-8b85ac775500" providerId="ADAL" clId="{093C8D01-0876-4ABF-8216-3F7678E061A4}" dt="2021-09-27T08:50:00.532" v="196" actId="47"/>
        <pc:sldMkLst>
          <pc:docMk/>
          <pc:sldMk cId="1144009457" sldId="261"/>
        </pc:sldMkLst>
      </pc:sldChg>
      <pc:sldChg chg="del">
        <pc:chgData name="Panico Valentino" userId="97a5e6c2-660d-49ae-9744-8b85ac775500" providerId="ADAL" clId="{093C8D01-0876-4ABF-8216-3F7678E061A4}" dt="2021-09-27T08:56:01.977" v="197" actId="47"/>
        <pc:sldMkLst>
          <pc:docMk/>
          <pc:sldMk cId="3690478902" sldId="262"/>
        </pc:sldMkLst>
      </pc:sldChg>
      <pc:sldChg chg="del">
        <pc:chgData name="Panico Valentino" userId="97a5e6c2-660d-49ae-9744-8b85ac775500" providerId="ADAL" clId="{093C8D01-0876-4ABF-8216-3F7678E061A4}" dt="2021-09-27T08:56:02.148" v="198" actId="47"/>
        <pc:sldMkLst>
          <pc:docMk/>
          <pc:sldMk cId="143096180" sldId="263"/>
        </pc:sldMkLst>
      </pc:sldChg>
      <pc:sldChg chg="del">
        <pc:chgData name="Panico Valentino" userId="97a5e6c2-660d-49ae-9744-8b85ac775500" providerId="ADAL" clId="{093C8D01-0876-4ABF-8216-3F7678E061A4}" dt="2021-09-27T08:56:02.333" v="199" actId="47"/>
        <pc:sldMkLst>
          <pc:docMk/>
          <pc:sldMk cId="1230905237" sldId="264"/>
        </pc:sldMkLst>
      </pc:sldChg>
      <pc:sldChg chg="del">
        <pc:chgData name="Panico Valentino" userId="97a5e6c2-660d-49ae-9744-8b85ac775500" providerId="ADAL" clId="{093C8D01-0876-4ABF-8216-3F7678E061A4}" dt="2021-09-27T08:56:03.067" v="200" actId="47"/>
        <pc:sldMkLst>
          <pc:docMk/>
          <pc:sldMk cId="2466621683" sldId="265"/>
        </pc:sldMkLst>
      </pc:sldChg>
      <pc:sldChg chg="new del">
        <pc:chgData name="Panico Valentino" userId="97a5e6c2-660d-49ae-9744-8b85ac775500" providerId="ADAL" clId="{093C8D01-0876-4ABF-8216-3F7678E061A4}" dt="2021-09-27T08:41:54.760" v="135" actId="47"/>
        <pc:sldMkLst>
          <pc:docMk/>
          <pc:sldMk cId="1338006256" sldId="266"/>
        </pc:sldMkLst>
      </pc:sldChg>
      <pc:sldChg chg="addSp delSp modSp add mod setBg delDesignElem">
        <pc:chgData name="Panico Valentino" userId="97a5e6c2-660d-49ae-9744-8b85ac775500" providerId="ADAL" clId="{093C8D01-0876-4ABF-8216-3F7678E061A4}" dt="2021-09-27T08:48:15.828" v="195" actId="1076"/>
        <pc:sldMkLst>
          <pc:docMk/>
          <pc:sldMk cId="1671809818" sldId="267"/>
        </pc:sldMkLst>
        <pc:spChg chg="mod">
          <ac:chgData name="Panico Valentino" userId="97a5e6c2-660d-49ae-9744-8b85ac775500" providerId="ADAL" clId="{093C8D01-0876-4ABF-8216-3F7678E061A4}" dt="2021-09-27T08:47:08.310" v="183" actId="26606"/>
          <ac:spMkLst>
            <pc:docMk/>
            <pc:sldMk cId="1671809818" sldId="267"/>
            <ac:spMk id="2" creationId="{35695627-F635-448D-846F-BB5E14242046}"/>
          </ac:spMkLst>
        </pc:spChg>
        <pc:spChg chg="mod ord">
          <ac:chgData name="Panico Valentino" userId="97a5e6c2-660d-49ae-9744-8b85ac775500" providerId="ADAL" clId="{093C8D01-0876-4ABF-8216-3F7678E061A4}" dt="2021-09-27T08:47:25.625" v="184" actId="14100"/>
          <ac:spMkLst>
            <pc:docMk/>
            <pc:sldMk cId="1671809818" sldId="267"/>
            <ac:spMk id="3" creationId="{818187E7-2633-4C75-B0ED-109A159AFA11}"/>
          </ac:spMkLst>
        </pc:spChg>
        <pc:spChg chg="add del">
          <ac:chgData name="Panico Valentino" userId="97a5e6c2-660d-49ae-9744-8b85ac775500" providerId="ADAL" clId="{093C8D01-0876-4ABF-8216-3F7678E061A4}" dt="2021-09-27T08:45:12.031" v="176" actId="26606"/>
          <ac:spMkLst>
            <pc:docMk/>
            <pc:sldMk cId="1671809818" sldId="267"/>
            <ac:spMk id="71" creationId="{DB66C9CD-6BF4-44CA-8078-0BB819080761}"/>
          </ac:spMkLst>
        </pc:spChg>
        <pc:spChg chg="del">
          <ac:chgData name="Panico Valentino" userId="97a5e6c2-660d-49ae-9744-8b85ac775500" providerId="ADAL" clId="{093C8D01-0876-4ABF-8216-3F7678E061A4}" dt="2021-09-27T08:41:53.469" v="134"/>
          <ac:spMkLst>
            <pc:docMk/>
            <pc:sldMk cId="1671809818" sldId="267"/>
            <ac:spMk id="74" creationId="{DB66C9CD-6BF4-44CA-8078-0BB819080761}"/>
          </ac:spMkLst>
        </pc:spChg>
        <pc:spChg chg="add del">
          <ac:chgData name="Panico Valentino" userId="97a5e6c2-660d-49ae-9744-8b85ac775500" providerId="ADAL" clId="{093C8D01-0876-4ABF-8216-3F7678E061A4}" dt="2021-09-27T08:45:48.203" v="178" actId="26606"/>
          <ac:spMkLst>
            <pc:docMk/>
            <pc:sldMk cId="1671809818" sldId="267"/>
            <ac:spMk id="137" creationId="{DB66C9CD-6BF4-44CA-8078-0BB819080761}"/>
          </ac:spMkLst>
        </pc:spChg>
        <pc:spChg chg="add del">
          <ac:chgData name="Panico Valentino" userId="97a5e6c2-660d-49ae-9744-8b85ac775500" providerId="ADAL" clId="{093C8D01-0876-4ABF-8216-3F7678E061A4}" dt="2021-09-27T08:47:08.310" v="183" actId="26606"/>
          <ac:spMkLst>
            <pc:docMk/>
            <pc:sldMk cId="1671809818" sldId="267"/>
            <ac:spMk id="141" creationId="{DB66C9CD-6BF4-44CA-8078-0BB819080761}"/>
          </ac:spMkLst>
        </pc:spChg>
        <pc:spChg chg="add del">
          <ac:chgData name="Panico Valentino" userId="97a5e6c2-660d-49ae-9744-8b85ac775500" providerId="ADAL" clId="{093C8D01-0876-4ABF-8216-3F7678E061A4}" dt="2021-09-27T08:46:34.500" v="181" actId="26606"/>
          <ac:spMkLst>
            <pc:docMk/>
            <pc:sldMk cId="1671809818" sldId="267"/>
            <ac:spMk id="192" creationId="{DB66C9CD-6BF4-44CA-8078-0BB819080761}"/>
          </ac:spMkLst>
        </pc:spChg>
        <pc:spChg chg="add">
          <ac:chgData name="Panico Valentino" userId="97a5e6c2-660d-49ae-9744-8b85ac775500" providerId="ADAL" clId="{093C8D01-0876-4ABF-8216-3F7678E061A4}" dt="2021-09-27T08:47:08.310" v="183" actId="26606"/>
          <ac:spMkLst>
            <pc:docMk/>
            <pc:sldMk cId="1671809818" sldId="267"/>
            <ac:spMk id="3084" creationId="{1AEB7F98-32EC-40D3-89EE-C8433023163A}"/>
          </ac:spMkLst>
        </pc:spChg>
        <pc:picChg chg="del">
          <ac:chgData name="Panico Valentino" userId="97a5e6c2-660d-49ae-9744-8b85ac775500" providerId="ADAL" clId="{093C8D01-0876-4ABF-8216-3F7678E061A4}" dt="2021-09-27T08:44:44.222" v="170" actId="478"/>
          <ac:picMkLst>
            <pc:docMk/>
            <pc:sldMk cId="1671809818" sldId="267"/>
            <ac:picMk id="4" creationId="{231FB530-6059-4D63-8650-3EA0B9413FE7}"/>
          </ac:picMkLst>
        </pc:picChg>
        <pc:picChg chg="add mod ord">
          <ac:chgData name="Panico Valentino" userId="97a5e6c2-660d-49ae-9744-8b85ac775500" providerId="ADAL" clId="{093C8D01-0876-4ABF-8216-3F7678E061A4}" dt="2021-09-27T08:47:46.320" v="187" actId="1076"/>
          <ac:picMkLst>
            <pc:docMk/>
            <pc:sldMk cId="1671809818" sldId="267"/>
            <ac:picMk id="3074" creationId="{E412BAAF-11D0-458D-9DD3-CDA84620D701}"/>
          </ac:picMkLst>
        </pc:picChg>
        <pc:picChg chg="add mod ord">
          <ac:chgData name="Panico Valentino" userId="97a5e6c2-660d-49ae-9744-8b85ac775500" providerId="ADAL" clId="{093C8D01-0876-4ABF-8216-3F7678E061A4}" dt="2021-09-27T08:47:56.432" v="190" actId="1076"/>
          <ac:picMkLst>
            <pc:docMk/>
            <pc:sldMk cId="1671809818" sldId="267"/>
            <ac:picMk id="3076" creationId="{DE0D6B5D-B623-42C1-BBFE-741368DBE15F}"/>
          </ac:picMkLst>
        </pc:picChg>
        <pc:picChg chg="add del mod">
          <ac:chgData name="Panico Valentino" userId="97a5e6c2-660d-49ae-9744-8b85ac775500" providerId="ADAL" clId="{093C8D01-0876-4ABF-8216-3F7678E061A4}" dt="2021-09-27T08:46:32.157" v="179" actId="478"/>
          <ac:picMkLst>
            <pc:docMk/>
            <pc:sldMk cId="1671809818" sldId="267"/>
            <ac:picMk id="3078" creationId="{9E4A75A9-3CBE-4995-8D68-24B5B7FFD9EF}"/>
          </ac:picMkLst>
        </pc:picChg>
        <pc:picChg chg="add mod ord">
          <ac:chgData name="Panico Valentino" userId="97a5e6c2-660d-49ae-9744-8b85ac775500" providerId="ADAL" clId="{093C8D01-0876-4ABF-8216-3F7678E061A4}" dt="2021-09-27T08:48:13.079" v="194" actId="1076"/>
          <ac:picMkLst>
            <pc:docMk/>
            <pc:sldMk cId="1671809818" sldId="267"/>
            <ac:picMk id="3080" creationId="{D0919EA8-115C-4BD2-85CF-845CE76904E6}"/>
          </ac:picMkLst>
        </pc:picChg>
        <pc:picChg chg="add mod ord">
          <ac:chgData name="Panico Valentino" userId="97a5e6c2-660d-49ae-9744-8b85ac775500" providerId="ADAL" clId="{093C8D01-0876-4ABF-8216-3F7678E061A4}" dt="2021-09-27T08:48:15.828" v="195" actId="1076"/>
          <ac:picMkLst>
            <pc:docMk/>
            <pc:sldMk cId="1671809818" sldId="267"/>
            <ac:picMk id="3082" creationId="{A3555AB6-CAC5-4D00-808B-9CABAFBE2F80}"/>
          </ac:picMkLst>
        </pc:picChg>
        <pc:cxnChg chg="add del">
          <ac:chgData name="Panico Valentino" userId="97a5e6c2-660d-49ae-9744-8b85ac775500" providerId="ADAL" clId="{093C8D01-0876-4ABF-8216-3F7678E061A4}" dt="2021-09-27T08:45:12.031" v="176" actId="26606"/>
          <ac:cxnSpMkLst>
            <pc:docMk/>
            <pc:sldMk cId="1671809818" sldId="267"/>
            <ac:cxnSpMk id="73" creationId="{CC9CF63D-A2A3-4ECF-BC53-4B0D56918FB4}"/>
          </ac:cxnSpMkLst>
        </pc:cxnChg>
        <pc:cxnChg chg="del">
          <ac:chgData name="Panico Valentino" userId="97a5e6c2-660d-49ae-9744-8b85ac775500" providerId="ADAL" clId="{093C8D01-0876-4ABF-8216-3F7678E061A4}" dt="2021-09-27T08:41:53.469" v="134"/>
          <ac:cxnSpMkLst>
            <pc:docMk/>
            <pc:sldMk cId="1671809818" sldId="267"/>
            <ac:cxnSpMk id="76" creationId="{CC9CF63D-A2A3-4ECF-BC53-4B0D56918FB4}"/>
          </ac:cxnSpMkLst>
        </pc:cxnChg>
        <pc:cxnChg chg="add del">
          <ac:chgData name="Panico Valentino" userId="97a5e6c2-660d-49ae-9744-8b85ac775500" providerId="ADAL" clId="{093C8D01-0876-4ABF-8216-3F7678E061A4}" dt="2021-09-27T08:45:48.203" v="178" actId="26606"/>
          <ac:cxnSpMkLst>
            <pc:docMk/>
            <pc:sldMk cId="1671809818" sldId="267"/>
            <ac:cxnSpMk id="139" creationId="{CC9CF63D-A2A3-4ECF-BC53-4B0D56918FB4}"/>
          </ac:cxnSpMkLst>
        </pc:cxnChg>
        <pc:cxnChg chg="add del">
          <ac:chgData name="Panico Valentino" userId="97a5e6c2-660d-49ae-9744-8b85ac775500" providerId="ADAL" clId="{093C8D01-0876-4ABF-8216-3F7678E061A4}" dt="2021-09-27T08:47:08.310" v="183" actId="26606"/>
          <ac:cxnSpMkLst>
            <pc:docMk/>
            <pc:sldMk cId="1671809818" sldId="267"/>
            <ac:cxnSpMk id="143" creationId="{CC9CF63D-A2A3-4ECF-BC53-4B0D56918FB4}"/>
          </ac:cxnSpMkLst>
        </pc:cxnChg>
        <pc:cxnChg chg="add del">
          <ac:chgData name="Panico Valentino" userId="97a5e6c2-660d-49ae-9744-8b85ac775500" providerId="ADAL" clId="{093C8D01-0876-4ABF-8216-3F7678E061A4}" dt="2021-09-27T08:46:34.500" v="181" actId="26606"/>
          <ac:cxnSpMkLst>
            <pc:docMk/>
            <pc:sldMk cId="1671809818" sldId="267"/>
            <ac:cxnSpMk id="193" creationId="{CC9CF63D-A2A3-4ECF-BC53-4B0D56918FB4}"/>
          </ac:cxnSpMkLst>
        </pc:cxnChg>
      </pc:sldChg>
    </pc:docChg>
  </pc:docChgLst>
  <pc:docChgLst>
    <pc:chgData name="Panico Valentino" userId="97a5e6c2-660d-49ae-9744-8b85ac775500" providerId="ADAL" clId="{3862711F-25DE-42D4-913F-1D97372D4905}"/>
    <pc:docChg chg="undo redo custSel addSld delSld modSld">
      <pc:chgData name="Panico Valentino" userId="97a5e6c2-660d-49ae-9744-8b85ac775500" providerId="ADAL" clId="{3862711F-25DE-42D4-913F-1D97372D4905}" dt="2021-09-27T08:35:06.162" v="395" actId="27636"/>
      <pc:docMkLst>
        <pc:docMk/>
      </pc:docMkLst>
      <pc:sldChg chg="addSp delSp modSp mod">
        <pc:chgData name="Panico Valentino" userId="97a5e6c2-660d-49ae-9744-8b85ac775500" providerId="ADAL" clId="{3862711F-25DE-42D4-913F-1D97372D4905}" dt="2021-09-27T08:05:43.793" v="6" actId="1076"/>
        <pc:sldMkLst>
          <pc:docMk/>
          <pc:sldMk cId="2081170917" sldId="256"/>
        </pc:sldMkLst>
        <pc:spChg chg="mod">
          <ac:chgData name="Panico Valentino" userId="97a5e6c2-660d-49ae-9744-8b85ac775500" providerId="ADAL" clId="{3862711F-25DE-42D4-913F-1D97372D4905}" dt="2021-09-27T08:05:02.931" v="2" actId="20577"/>
          <ac:spMkLst>
            <pc:docMk/>
            <pc:sldMk cId="2081170917" sldId="256"/>
            <ac:spMk id="2" creationId="{EF809F89-914E-4A55-9B65-AB8F117AA57E}"/>
          </ac:spMkLst>
        </pc:spChg>
        <pc:picChg chg="add mod">
          <ac:chgData name="Panico Valentino" userId="97a5e6c2-660d-49ae-9744-8b85ac775500" providerId="ADAL" clId="{3862711F-25DE-42D4-913F-1D97372D4905}" dt="2021-09-27T08:05:43.793" v="6" actId="1076"/>
          <ac:picMkLst>
            <pc:docMk/>
            <pc:sldMk cId="2081170917" sldId="256"/>
            <ac:picMk id="1026" creationId="{C60B68D1-CD13-43E6-A5F4-498F826ABB35}"/>
          </ac:picMkLst>
        </pc:picChg>
        <pc:picChg chg="del">
          <ac:chgData name="Panico Valentino" userId="97a5e6c2-660d-49ae-9744-8b85ac775500" providerId="ADAL" clId="{3862711F-25DE-42D4-913F-1D97372D4905}" dt="2021-09-27T08:05:31.274" v="3" actId="478"/>
          <ac:picMkLst>
            <pc:docMk/>
            <pc:sldMk cId="2081170917" sldId="256"/>
            <ac:picMk id="1028" creationId="{87811077-B1D0-4BDE-8041-917DDB710BB2}"/>
          </ac:picMkLst>
        </pc:picChg>
      </pc:sldChg>
      <pc:sldChg chg="addSp delSp modSp del mod setBg">
        <pc:chgData name="Panico Valentino" userId="97a5e6c2-660d-49ae-9744-8b85ac775500" providerId="ADAL" clId="{3862711F-25DE-42D4-913F-1D97372D4905}" dt="2021-09-27T08:10:10.372" v="121" actId="47"/>
        <pc:sldMkLst>
          <pc:docMk/>
          <pc:sldMk cId="3653833534" sldId="257"/>
        </pc:sldMkLst>
        <pc:spChg chg="mod">
          <ac:chgData name="Panico Valentino" userId="97a5e6c2-660d-49ae-9744-8b85ac775500" providerId="ADAL" clId="{3862711F-25DE-42D4-913F-1D97372D4905}" dt="2021-09-27T08:07:25.207" v="21" actId="26606"/>
          <ac:spMkLst>
            <pc:docMk/>
            <pc:sldMk cId="3653833534" sldId="257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08:53.412" v="99" actId="20577"/>
          <ac:spMkLst>
            <pc:docMk/>
            <pc:sldMk cId="3653833534" sldId="257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07:25.207" v="21" actId="26606"/>
          <ac:spMkLst>
            <pc:docMk/>
            <pc:sldMk cId="3653833534" sldId="257"/>
            <ac:spMk id="71" creationId="{DB66C9CD-6BF4-44CA-8078-0BB819080761}"/>
          </ac:spMkLst>
        </pc:spChg>
        <pc:graphicFrameChg chg="add del mod">
          <ac:chgData name="Panico Valentino" userId="97a5e6c2-660d-49ae-9744-8b85ac775500" providerId="ADAL" clId="{3862711F-25DE-42D4-913F-1D97372D4905}" dt="2021-09-27T08:08:33.482" v="86"/>
          <ac:graphicFrameMkLst>
            <pc:docMk/>
            <pc:sldMk cId="3653833534" sldId="257"/>
            <ac:graphicFrameMk id="4" creationId="{BFA6455A-91C0-43E2-8F76-3E7AA0F544AB}"/>
          </ac:graphicFrameMkLst>
        </pc:graphicFrameChg>
        <pc:picChg chg="add mod">
          <ac:chgData name="Panico Valentino" userId="97a5e6c2-660d-49ae-9744-8b85ac775500" providerId="ADAL" clId="{3862711F-25DE-42D4-913F-1D97372D4905}" dt="2021-09-27T08:08:40.764" v="91" actId="14100"/>
          <ac:picMkLst>
            <pc:docMk/>
            <pc:sldMk cId="3653833534" sldId="257"/>
            <ac:picMk id="2050" creationId="{D618A45D-3F48-4B05-A133-C3823E104872}"/>
          </ac:picMkLst>
        </pc:picChg>
        <pc:cxnChg chg="add">
          <ac:chgData name="Panico Valentino" userId="97a5e6c2-660d-49ae-9744-8b85ac775500" providerId="ADAL" clId="{3862711F-25DE-42D4-913F-1D97372D4905}" dt="2021-09-27T08:07:25.207" v="21" actId="26606"/>
          <ac:cxnSpMkLst>
            <pc:docMk/>
            <pc:sldMk cId="3653833534" sldId="257"/>
            <ac:cxnSpMk id="73" creationId="{CC9CF63D-A2A3-4ECF-BC53-4B0D56918FB4}"/>
          </ac:cxnSpMkLst>
        </pc:cxnChg>
      </pc:sldChg>
      <pc:sldChg chg="modSp del mod">
        <pc:chgData name="Panico Valentino" userId="97a5e6c2-660d-49ae-9744-8b85ac775500" providerId="ADAL" clId="{3862711F-25DE-42D4-913F-1D97372D4905}" dt="2021-09-27T08:09:04.703" v="100" actId="47"/>
        <pc:sldMkLst>
          <pc:docMk/>
          <pc:sldMk cId="2399662282" sldId="258"/>
        </pc:sldMkLst>
        <pc:spChg chg="mod">
          <ac:chgData name="Panico Valentino" userId="97a5e6c2-660d-49ae-9744-8b85ac775500" providerId="ADAL" clId="{3862711F-25DE-42D4-913F-1D97372D4905}" dt="2021-09-27T08:06:03.267" v="16" actId="20577"/>
          <ac:spMkLst>
            <pc:docMk/>
            <pc:sldMk cId="2399662282" sldId="258"/>
            <ac:spMk id="2" creationId="{7E6AEEEE-51B0-4FD5-86D4-B3A781FFB62C}"/>
          </ac:spMkLst>
        </pc:spChg>
      </pc:sldChg>
      <pc:sldChg chg="del">
        <pc:chgData name="Panico Valentino" userId="97a5e6c2-660d-49ae-9744-8b85ac775500" providerId="ADAL" clId="{3862711F-25DE-42D4-913F-1D97372D4905}" dt="2021-09-27T08:09:08.607" v="103" actId="47"/>
        <pc:sldMkLst>
          <pc:docMk/>
          <pc:sldMk cId="163477281" sldId="259"/>
        </pc:sldMkLst>
      </pc:sldChg>
      <pc:sldChg chg="addSp delSp modSp add mod setBg delDesignElem">
        <pc:chgData name="Panico Valentino" userId="97a5e6c2-660d-49ae-9744-8b85ac775500" providerId="ADAL" clId="{3862711F-25DE-42D4-913F-1D97372D4905}" dt="2021-09-27T08:33:46.167" v="365" actId="20577"/>
        <pc:sldMkLst>
          <pc:docMk/>
          <pc:sldMk cId="2281920349" sldId="260"/>
        </pc:sldMkLst>
        <pc:spChg chg="mod">
          <ac:chgData name="Panico Valentino" userId="97a5e6c2-660d-49ae-9744-8b85ac775500" providerId="ADAL" clId="{3862711F-25DE-42D4-913F-1D97372D4905}" dt="2021-09-27T08:33:46.167" v="365" actId="20577"/>
          <ac:spMkLst>
            <pc:docMk/>
            <pc:sldMk cId="2281920349" sldId="260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09:06.433" v="102"/>
          <ac:spMkLst>
            <pc:docMk/>
            <pc:sldMk cId="2281920349" sldId="260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19:51.089" v="178" actId="26606"/>
          <ac:spMkLst>
            <pc:docMk/>
            <pc:sldMk cId="2281920349" sldId="260"/>
            <ac:spMk id="2052" creationId="{DB66C9CD-6BF4-44CA-8078-0BB819080761}"/>
          </ac:spMkLst>
        </pc:spChg>
        <pc:cxnChg chg="del">
          <ac:chgData name="Panico Valentino" userId="97a5e6c2-660d-49ae-9744-8b85ac775500" providerId="ADAL" clId="{3862711F-25DE-42D4-913F-1D97372D4905}" dt="2021-09-27T08:09:06.433" v="102"/>
          <ac:cxnSpMkLst>
            <pc:docMk/>
            <pc:sldMk cId="2281920349" sldId="260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19:51.089" v="178" actId="26606"/>
          <ac:cxnSpMkLst>
            <pc:docMk/>
            <pc:sldMk cId="2281920349" sldId="260"/>
            <ac:cxnSpMk id="2053" creationId="{CC9CF63D-A2A3-4ECF-BC53-4B0D56918FB4}"/>
          </ac:cxnSpMkLst>
        </pc:cxnChg>
      </pc:sldChg>
      <pc:sldChg chg="addSp delSp modSp add mod setBg">
        <pc:chgData name="Panico Valentino" userId="97a5e6c2-660d-49ae-9744-8b85ac775500" providerId="ADAL" clId="{3862711F-25DE-42D4-913F-1D97372D4905}" dt="2021-09-27T08:34:30.106" v="376" actId="20577"/>
        <pc:sldMkLst>
          <pc:docMk/>
          <pc:sldMk cId="1144009457" sldId="261"/>
        </pc:sldMkLst>
        <pc:spChg chg="mod">
          <ac:chgData name="Panico Valentino" userId="97a5e6c2-660d-49ae-9744-8b85ac775500" providerId="ADAL" clId="{3862711F-25DE-42D4-913F-1D97372D4905}" dt="2021-09-27T08:10:32.235" v="125"/>
          <ac:spMkLst>
            <pc:docMk/>
            <pc:sldMk cId="1144009457" sldId="261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4:30.106" v="376" actId="20577"/>
          <ac:spMkLst>
            <pc:docMk/>
            <pc:sldMk cId="1144009457" sldId="261"/>
            <ac:spMk id="3" creationId="{818187E7-2633-4C75-B0ED-109A159AFA11}"/>
          </ac:spMkLst>
        </pc:spChg>
        <pc:spChg chg="add del">
          <ac:chgData name="Panico Valentino" userId="97a5e6c2-660d-49ae-9744-8b85ac775500" providerId="ADAL" clId="{3862711F-25DE-42D4-913F-1D97372D4905}" dt="2021-09-27T08:10:43.790" v="128" actId="22"/>
          <ac:spMkLst>
            <pc:docMk/>
            <pc:sldMk cId="1144009457" sldId="261"/>
            <ac:spMk id="6" creationId="{42D72F76-B53C-4D53-A4AC-1E93F749FFBE}"/>
          </ac:spMkLst>
        </pc:spChg>
        <pc:spChg chg="add">
          <ac:chgData name="Panico Valentino" userId="97a5e6c2-660d-49ae-9744-8b85ac775500" providerId="ADAL" clId="{3862711F-25DE-42D4-913F-1D97372D4905}" dt="2021-09-27T08:10:52.158" v="130" actId="26606"/>
          <ac:spMkLst>
            <pc:docMk/>
            <pc:sldMk cId="1144009457" sldId="261"/>
            <ac:spMk id="71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10:41.483" v="126" actId="478"/>
          <ac:picMkLst>
            <pc:docMk/>
            <pc:sldMk cId="1144009457" sldId="261"/>
            <ac:picMk id="2050" creationId="{D618A45D-3F48-4B05-A133-C3823E104872}"/>
          </ac:picMkLst>
        </pc:picChg>
        <pc:picChg chg="add mod">
          <ac:chgData name="Panico Valentino" userId="97a5e6c2-660d-49ae-9744-8b85ac775500" providerId="ADAL" clId="{3862711F-25DE-42D4-913F-1D97372D4905}" dt="2021-09-27T08:10:52.158" v="130" actId="26606"/>
          <ac:picMkLst>
            <pc:docMk/>
            <pc:sldMk cId="1144009457" sldId="261"/>
            <ac:picMk id="3074" creationId="{020FF635-0D36-43A2-B27F-4ED104B695AB}"/>
          </ac:picMkLst>
        </pc:picChg>
        <pc:cxnChg chg="add">
          <ac:chgData name="Panico Valentino" userId="97a5e6c2-660d-49ae-9744-8b85ac775500" providerId="ADAL" clId="{3862711F-25DE-42D4-913F-1D97372D4905}" dt="2021-09-27T08:10:52.158" v="130" actId="26606"/>
          <ac:cxnSpMkLst>
            <pc:docMk/>
            <pc:sldMk cId="1144009457" sldId="261"/>
            <ac:cxnSpMk id="73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35:06.162" v="395" actId="27636"/>
        <pc:sldMkLst>
          <pc:docMk/>
          <pc:sldMk cId="3690478902" sldId="262"/>
        </pc:sldMkLst>
        <pc:spChg chg="mod">
          <ac:chgData name="Panico Valentino" userId="97a5e6c2-660d-49ae-9744-8b85ac775500" providerId="ADAL" clId="{3862711F-25DE-42D4-913F-1D97372D4905}" dt="2021-09-27T08:17:24.006" v="152"/>
          <ac:spMkLst>
            <pc:docMk/>
            <pc:sldMk cId="3690478902" sldId="262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5:06.162" v="395" actId="27636"/>
          <ac:spMkLst>
            <pc:docMk/>
            <pc:sldMk cId="3690478902" sldId="262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16:24.188" v="149"/>
          <ac:spMkLst>
            <pc:docMk/>
            <pc:sldMk cId="3690478902" sldId="262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19:53.479" v="179" actId="26606"/>
          <ac:spMkLst>
            <pc:docMk/>
            <pc:sldMk cId="3690478902" sldId="262"/>
            <ac:spMk id="5124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19:43.624" v="176" actId="478"/>
          <ac:picMkLst>
            <pc:docMk/>
            <pc:sldMk cId="3690478902" sldId="262"/>
            <ac:picMk id="3074" creationId="{020FF635-0D36-43A2-B27F-4ED104B695AB}"/>
          </ac:picMkLst>
        </pc:picChg>
        <pc:picChg chg="add mod">
          <ac:chgData name="Panico Valentino" userId="97a5e6c2-660d-49ae-9744-8b85ac775500" providerId="ADAL" clId="{3862711F-25DE-42D4-913F-1D97372D4905}" dt="2021-09-27T08:19:53.479" v="179" actId="26606"/>
          <ac:picMkLst>
            <pc:docMk/>
            <pc:sldMk cId="3690478902" sldId="262"/>
            <ac:picMk id="5122" creationId="{60A12BFB-6A8F-494D-97CF-1E297D3276C0}"/>
          </ac:picMkLst>
        </pc:picChg>
        <pc:cxnChg chg="del">
          <ac:chgData name="Panico Valentino" userId="97a5e6c2-660d-49ae-9744-8b85ac775500" providerId="ADAL" clId="{3862711F-25DE-42D4-913F-1D97372D4905}" dt="2021-09-27T08:16:24.188" v="149"/>
          <ac:cxnSpMkLst>
            <pc:docMk/>
            <pc:sldMk cId="3690478902" sldId="262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19:53.479" v="179" actId="26606"/>
          <ac:cxnSpMkLst>
            <pc:docMk/>
            <pc:sldMk cId="3690478902" sldId="262"/>
            <ac:cxnSpMk id="5125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32:39.908" v="342" actId="27636"/>
        <pc:sldMkLst>
          <pc:docMk/>
          <pc:sldMk cId="143096180" sldId="263"/>
        </pc:sldMkLst>
        <pc:spChg chg="mod">
          <ac:chgData name="Panico Valentino" userId="97a5e6c2-660d-49ae-9744-8b85ac775500" providerId="ADAL" clId="{3862711F-25DE-42D4-913F-1D97372D4905}" dt="2021-09-27T08:20:29.296" v="184"/>
          <ac:spMkLst>
            <pc:docMk/>
            <pc:sldMk cId="143096180" sldId="263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2:39.908" v="342" actId="27636"/>
          <ac:spMkLst>
            <pc:docMk/>
            <pc:sldMk cId="143096180" sldId="263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21:18.077" v="205" actId="26606"/>
          <ac:spMkLst>
            <pc:docMk/>
            <pc:sldMk cId="143096180" sldId="263"/>
            <ac:spMk id="71" creationId="{DB66C9CD-6BF4-44CA-8078-0BB819080761}"/>
          </ac:spMkLst>
        </pc:spChg>
        <pc:spChg chg="del">
          <ac:chgData name="Panico Valentino" userId="97a5e6c2-660d-49ae-9744-8b85ac775500" providerId="ADAL" clId="{3862711F-25DE-42D4-913F-1D97372D4905}" dt="2021-09-27T08:19:57.443" v="181"/>
          <ac:spMkLst>
            <pc:docMk/>
            <pc:sldMk cId="143096180" sldId="263"/>
            <ac:spMk id="5124" creationId="{DB66C9CD-6BF4-44CA-8078-0BB819080761}"/>
          </ac:spMkLst>
        </pc:spChg>
        <pc:picChg chg="add del mod">
          <ac:chgData name="Panico Valentino" userId="97a5e6c2-660d-49ae-9744-8b85ac775500" providerId="ADAL" clId="{3862711F-25DE-42D4-913F-1D97372D4905}" dt="2021-09-27T08:21:21.858" v="207"/>
          <ac:picMkLst>
            <pc:docMk/>
            <pc:sldMk cId="143096180" sldId="263"/>
            <ac:picMk id="10" creationId="{536E2C08-A05F-4F14-AC82-95C8E6777B2B}"/>
          </ac:picMkLst>
        </pc:picChg>
        <pc:picChg chg="del">
          <ac:chgData name="Panico Valentino" userId="97a5e6c2-660d-49ae-9744-8b85ac775500" providerId="ADAL" clId="{3862711F-25DE-42D4-913F-1D97372D4905}" dt="2021-09-27T08:21:15.322" v="203" actId="478"/>
          <ac:picMkLst>
            <pc:docMk/>
            <pc:sldMk cId="143096180" sldId="263"/>
            <ac:picMk id="5122" creationId="{60A12BFB-6A8F-494D-97CF-1E297D3276C0}"/>
          </ac:picMkLst>
        </pc:picChg>
        <pc:picChg chg="add mod">
          <ac:chgData name="Panico Valentino" userId="97a5e6c2-660d-49ae-9744-8b85ac775500" providerId="ADAL" clId="{3862711F-25DE-42D4-913F-1D97372D4905}" dt="2021-09-27T08:21:18.077" v="205" actId="26606"/>
          <ac:picMkLst>
            <pc:docMk/>
            <pc:sldMk cId="143096180" sldId="263"/>
            <ac:picMk id="6146" creationId="{2AA63D70-3519-44C5-8580-481718044BC5}"/>
          </ac:picMkLst>
        </pc:picChg>
        <pc:cxnChg chg="add">
          <ac:chgData name="Panico Valentino" userId="97a5e6c2-660d-49ae-9744-8b85ac775500" providerId="ADAL" clId="{3862711F-25DE-42D4-913F-1D97372D4905}" dt="2021-09-27T08:21:18.077" v="205" actId="26606"/>
          <ac:cxnSpMkLst>
            <pc:docMk/>
            <pc:sldMk cId="143096180" sldId="263"/>
            <ac:cxnSpMk id="73" creationId="{CC9CF63D-A2A3-4ECF-BC53-4B0D56918FB4}"/>
          </ac:cxnSpMkLst>
        </pc:cxnChg>
        <pc:cxnChg chg="del">
          <ac:chgData name="Panico Valentino" userId="97a5e6c2-660d-49ae-9744-8b85ac775500" providerId="ADAL" clId="{3862711F-25DE-42D4-913F-1D97372D4905}" dt="2021-09-27T08:19:57.443" v="181"/>
          <ac:cxnSpMkLst>
            <pc:docMk/>
            <pc:sldMk cId="143096180" sldId="263"/>
            <ac:cxnSpMk id="5125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29:56.020" v="315" actId="27636"/>
        <pc:sldMkLst>
          <pc:docMk/>
          <pc:sldMk cId="1230905237" sldId="264"/>
        </pc:sldMkLst>
        <pc:spChg chg="mod">
          <ac:chgData name="Panico Valentino" userId="97a5e6c2-660d-49ae-9744-8b85ac775500" providerId="ADAL" clId="{3862711F-25DE-42D4-913F-1D97372D4905}" dt="2021-09-27T08:21:33.908" v="214"/>
          <ac:spMkLst>
            <pc:docMk/>
            <pc:sldMk cId="1230905237" sldId="264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29:56.020" v="315" actId="27636"/>
          <ac:spMkLst>
            <pc:docMk/>
            <pc:sldMk cId="1230905237" sldId="264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21:23.233" v="209"/>
          <ac:spMkLst>
            <pc:docMk/>
            <pc:sldMk cId="1230905237" sldId="264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23:19.135" v="234" actId="26606"/>
          <ac:spMkLst>
            <pc:docMk/>
            <pc:sldMk cId="1230905237" sldId="264"/>
            <ac:spMk id="7172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23:17.331" v="232" actId="478"/>
          <ac:picMkLst>
            <pc:docMk/>
            <pc:sldMk cId="1230905237" sldId="264"/>
            <ac:picMk id="6146" creationId="{2AA63D70-3519-44C5-8580-481718044BC5}"/>
          </ac:picMkLst>
        </pc:picChg>
        <pc:picChg chg="add mod">
          <ac:chgData name="Panico Valentino" userId="97a5e6c2-660d-49ae-9744-8b85ac775500" providerId="ADAL" clId="{3862711F-25DE-42D4-913F-1D97372D4905}" dt="2021-09-27T08:23:19.135" v="234" actId="26606"/>
          <ac:picMkLst>
            <pc:docMk/>
            <pc:sldMk cId="1230905237" sldId="264"/>
            <ac:picMk id="7170" creationId="{2B156465-7F31-4A2D-A48D-449F0C3F6E90}"/>
          </ac:picMkLst>
        </pc:picChg>
        <pc:cxnChg chg="del">
          <ac:chgData name="Panico Valentino" userId="97a5e6c2-660d-49ae-9744-8b85ac775500" providerId="ADAL" clId="{3862711F-25DE-42D4-913F-1D97372D4905}" dt="2021-09-27T08:21:23.233" v="209"/>
          <ac:cxnSpMkLst>
            <pc:docMk/>
            <pc:sldMk cId="1230905237" sldId="264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23:19.135" v="234" actId="26606"/>
          <ac:cxnSpMkLst>
            <pc:docMk/>
            <pc:sldMk cId="1230905237" sldId="264"/>
            <ac:cxnSpMk id="7173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30:25.034" v="321" actId="27636"/>
        <pc:sldMkLst>
          <pc:docMk/>
          <pc:sldMk cId="2466621683" sldId="265"/>
        </pc:sldMkLst>
        <pc:spChg chg="mod">
          <ac:chgData name="Panico Valentino" userId="97a5e6c2-660d-49ae-9744-8b85ac775500" providerId="ADAL" clId="{3862711F-25DE-42D4-913F-1D97372D4905}" dt="2021-09-27T08:23:38.769" v="239"/>
          <ac:spMkLst>
            <pc:docMk/>
            <pc:sldMk cId="2466621683" sldId="265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30:25.034" v="321" actId="27636"/>
          <ac:spMkLst>
            <pc:docMk/>
            <pc:sldMk cId="2466621683" sldId="265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24:13.308" v="257" actId="26606"/>
          <ac:spMkLst>
            <pc:docMk/>
            <pc:sldMk cId="2466621683" sldId="265"/>
            <ac:spMk id="73" creationId="{DB66C9CD-6BF4-44CA-8078-0BB819080761}"/>
          </ac:spMkLst>
        </pc:spChg>
        <pc:spChg chg="del">
          <ac:chgData name="Panico Valentino" userId="97a5e6c2-660d-49ae-9744-8b85ac775500" providerId="ADAL" clId="{3862711F-25DE-42D4-913F-1D97372D4905}" dt="2021-09-27T08:23:26.674" v="236"/>
          <ac:spMkLst>
            <pc:docMk/>
            <pc:sldMk cId="2466621683" sldId="265"/>
            <ac:spMk id="7172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24:10.821" v="255" actId="478"/>
          <ac:picMkLst>
            <pc:docMk/>
            <pc:sldMk cId="2466621683" sldId="265"/>
            <ac:picMk id="7170" creationId="{2B156465-7F31-4A2D-A48D-449F0C3F6E90}"/>
          </ac:picMkLst>
        </pc:picChg>
        <pc:picChg chg="add del">
          <ac:chgData name="Panico Valentino" userId="97a5e6c2-660d-49ae-9744-8b85ac775500" providerId="ADAL" clId="{3862711F-25DE-42D4-913F-1D97372D4905}" dt="2021-09-27T08:24:09.879" v="254"/>
          <ac:picMkLst>
            <pc:docMk/>
            <pc:sldMk cId="2466621683" sldId="265"/>
            <ac:picMk id="8194" creationId="{94C36012-C48E-4ECB-8F9B-9369F194D7CD}"/>
          </ac:picMkLst>
        </pc:picChg>
        <pc:picChg chg="add mod">
          <ac:chgData name="Panico Valentino" userId="97a5e6c2-660d-49ae-9744-8b85ac775500" providerId="ADAL" clId="{3862711F-25DE-42D4-913F-1D97372D4905}" dt="2021-09-27T08:24:13.308" v="257" actId="26606"/>
          <ac:picMkLst>
            <pc:docMk/>
            <pc:sldMk cId="2466621683" sldId="265"/>
            <ac:picMk id="8196" creationId="{6BE89858-4215-4B67-B661-C691856E65CC}"/>
          </ac:picMkLst>
        </pc:picChg>
        <pc:cxnChg chg="add">
          <ac:chgData name="Panico Valentino" userId="97a5e6c2-660d-49ae-9744-8b85ac775500" providerId="ADAL" clId="{3862711F-25DE-42D4-913F-1D97372D4905}" dt="2021-09-27T08:24:13.308" v="257" actId="26606"/>
          <ac:cxnSpMkLst>
            <pc:docMk/>
            <pc:sldMk cId="2466621683" sldId="265"/>
            <ac:cxnSpMk id="75" creationId="{CC9CF63D-A2A3-4ECF-BC53-4B0D56918FB4}"/>
          </ac:cxnSpMkLst>
        </pc:cxnChg>
        <pc:cxnChg chg="del">
          <ac:chgData name="Panico Valentino" userId="97a5e6c2-660d-49ae-9744-8b85ac775500" providerId="ADAL" clId="{3862711F-25DE-42D4-913F-1D97372D4905}" dt="2021-09-27T08:23:26.674" v="236"/>
          <ac:cxnSpMkLst>
            <pc:docMk/>
            <pc:sldMk cId="2466621683" sldId="265"/>
            <ac:cxnSpMk id="7173" creationId="{CC9CF63D-A2A3-4ECF-BC53-4B0D56918FB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14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0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0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7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1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1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9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0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3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10/2/2021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6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10/2/2021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2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2" r:id="rId6"/>
    <p:sldLayoutId id="2147483738" r:id="rId7"/>
    <p:sldLayoutId id="2147483739" r:id="rId8"/>
    <p:sldLayoutId id="2147483740" r:id="rId9"/>
    <p:sldLayoutId id="2147483741" r:id="rId10"/>
    <p:sldLayoutId id="214748374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05B1B8CD-A03A-416C-BB71-53F9ABD409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809F89-914E-4A55-9B65-AB8F117AA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9510" y="560234"/>
            <a:ext cx="4457690" cy="1720850"/>
          </a:xfrm>
        </p:spPr>
        <p:txBody>
          <a:bodyPr anchor="ctr">
            <a:normAutofit/>
          </a:bodyPr>
          <a:lstStyle/>
          <a:p>
            <a:r>
              <a:rPr lang="de-CH"/>
              <a:t>Grafik- &amp; Soundkarte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7136B9-A242-4104-8309-ACA0CDCD4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54801" y="560234"/>
            <a:ext cx="4451347" cy="1720850"/>
          </a:xfrm>
        </p:spPr>
        <p:txBody>
          <a:bodyPr anchor="ctr">
            <a:normAutofit/>
          </a:bodyPr>
          <a:lstStyle/>
          <a:p>
            <a:endParaRPr lang="de-CH"/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2E97E5C-7A5F-424E-AAE4-654396E9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5400000">
            <a:off x="5826000" y="1420659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Gaming-Grafikkarte für Full HD: GeForce GTX 960 | c't Magazin">
            <a:extLst>
              <a:ext uri="{FF2B5EF4-FFF2-40B4-BE49-F238E27FC236}">
                <a16:creationId xmlns:a16="http://schemas.microsoft.com/office/drawing/2014/main" id="{78079FA9-CF2F-4EA5-A7FA-6BD29A1CF4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4379"/>
          <a:stretch/>
        </p:blipFill>
        <p:spPr bwMode="auto">
          <a:xfrm>
            <a:off x="541347" y="2843231"/>
            <a:ext cx="5419661" cy="347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reative Sound Blaster Audigy Fx (PCI-E x1)">
            <a:extLst>
              <a:ext uri="{FF2B5EF4-FFF2-40B4-BE49-F238E27FC236}">
                <a16:creationId xmlns:a16="http://schemas.microsoft.com/office/drawing/2014/main" id="{56BBD908-74D9-40A9-804F-CE419E992D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" r="-1" b="-1"/>
          <a:stretch/>
        </p:blipFill>
        <p:spPr bwMode="auto">
          <a:xfrm>
            <a:off x="6230992" y="2841312"/>
            <a:ext cx="5420012" cy="347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7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5" name="Rectangle 80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/>
              <a:t>Grafikkarte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000" y="2361601"/>
            <a:ext cx="4078800" cy="3416900"/>
          </a:xfrm>
        </p:spPr>
        <p:txBody>
          <a:bodyPr numCol="1">
            <a:normAutofit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effectLst/>
                <a:latin typeface="Calibri" panose="020F0502020204030204" pitchFamily="34" charset="0"/>
              </a:rPr>
              <a:t>Taktfrequenz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effectLst/>
                <a:latin typeface="Calibri" panose="020F0502020204030204" pitchFamily="34" charset="0"/>
              </a:rPr>
              <a:t>Boost-Frequenz 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effectLst/>
                <a:latin typeface="Calibri" panose="020F0502020204030204" pitchFamily="34" charset="0"/>
              </a:rPr>
              <a:t>Speicherkapazität	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effectLst/>
                <a:latin typeface="Calibri" panose="020F0502020204030204" pitchFamily="34" charset="0"/>
              </a:rPr>
              <a:t>Grafikspeichertakt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effectLst/>
                <a:latin typeface="Calibri" panose="020F0502020204030204" pitchFamily="34" charset="0"/>
              </a:rPr>
              <a:t>Grafikspeichertyp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latin typeface="Calibri" panose="020F0502020204030204" pitchFamily="34" charset="0"/>
              </a:rPr>
              <a:t>Leistungsaufnahme </a:t>
            </a:r>
            <a:endParaRPr lang="de-CH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CH">
              <a:effectLst/>
              <a:latin typeface="Calibri" panose="020F0502020204030204" pitchFamily="34" charset="0"/>
            </a:endParaRPr>
          </a:p>
        </p:txBody>
      </p:sp>
      <p:cxnSp>
        <p:nvCxnSpPr>
          <p:cNvPr id="86" name="Straight Connector 82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Grafikkarte aufrüsten: Den PC spieletauglich machen | reichelt.de">
            <a:extLst>
              <a:ext uri="{FF2B5EF4-FFF2-40B4-BE49-F238E27FC236}">
                <a16:creationId xmlns:a16="http://schemas.microsoft.com/office/drawing/2014/main" id="{2F783F77-764E-4D81-ABC8-9252EB4A0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533" y="1712625"/>
            <a:ext cx="4704934" cy="343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920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/>
              <a:t>Soundkarte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331" y="2361601"/>
            <a:ext cx="4376469" cy="3416900"/>
          </a:xfrm>
        </p:spPr>
        <p:txBody>
          <a:bodyPr numCol="1">
            <a:normAutofit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latin typeface="Calibri" panose="020F0502020204030204" pitchFamily="34" charset="0"/>
              </a:rPr>
              <a:t>Audiokanal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effectLst/>
                <a:latin typeface="Calibri" panose="020F0502020204030204" pitchFamily="34" charset="0"/>
              </a:rPr>
              <a:t>Hardwareschnittstelle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latin typeface="Calibri" panose="020F0502020204030204" pitchFamily="34" charset="0"/>
              </a:rPr>
              <a:t>Anzahl Klinke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>
                <a:effectLst/>
                <a:latin typeface="Calibri" panose="020F0502020204030204" pitchFamily="34" charset="0"/>
              </a:rPr>
              <a:t>Signal-Rausch-Verhältnis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reative Sound Blaster Audigy Fx (PCI-E x1)">
            <a:extLst>
              <a:ext uri="{FF2B5EF4-FFF2-40B4-BE49-F238E27FC236}">
                <a16:creationId xmlns:a16="http://schemas.microsoft.com/office/drawing/2014/main" id="{7EF8F594-3419-4BF1-82FC-3BA169165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840209"/>
            <a:ext cx="4999885" cy="317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100994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Microsoft Office PowerPoint</Application>
  <PresentationFormat>Widescreen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FrostyVTI</vt:lpstr>
      <vt:lpstr>Grafik- &amp; Soundkarte</vt:lpstr>
      <vt:lpstr>Grafikkarte</vt:lpstr>
      <vt:lpstr>Soundkarte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Unterschied GPT / MBR</dc:title>
  <dc:creator>Panico Valentino</dc:creator>
  <cp:revision>1</cp:revision>
  <dcterms:created xsi:type="dcterms:W3CDTF">2021-09-27T07:51:42Z</dcterms:created>
  <dcterms:modified xsi:type="dcterms:W3CDTF">2021-10-02T13:24:05Z</dcterms:modified>
</cp:coreProperties>
</file>