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62711F-25DE-42D4-913F-1D97372D4905}" v="32" dt="2021-09-27T08:24:11.0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45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ico Valentino" userId="97a5e6c2-660d-49ae-9744-8b85ac775500" providerId="ADAL" clId="{3862711F-25DE-42D4-913F-1D97372D4905}"/>
    <pc:docChg chg="undo redo custSel addSld delSld modSld">
      <pc:chgData name="Panico Valentino" userId="97a5e6c2-660d-49ae-9744-8b85ac775500" providerId="ADAL" clId="{3862711F-25DE-42D4-913F-1D97372D4905}" dt="2021-09-27T08:55:46.701" v="455" actId="20577"/>
      <pc:docMkLst>
        <pc:docMk/>
      </pc:docMkLst>
      <pc:sldChg chg="addSp delSp modSp mod">
        <pc:chgData name="Panico Valentino" userId="97a5e6c2-660d-49ae-9744-8b85ac775500" providerId="ADAL" clId="{3862711F-25DE-42D4-913F-1D97372D4905}" dt="2021-09-27T08:05:43.793" v="6" actId="1076"/>
        <pc:sldMkLst>
          <pc:docMk/>
          <pc:sldMk cId="2081170917" sldId="256"/>
        </pc:sldMkLst>
        <pc:spChg chg="mod">
          <ac:chgData name="Panico Valentino" userId="97a5e6c2-660d-49ae-9744-8b85ac775500" providerId="ADAL" clId="{3862711F-25DE-42D4-913F-1D97372D4905}" dt="2021-09-27T08:05:02.931" v="2" actId="20577"/>
          <ac:spMkLst>
            <pc:docMk/>
            <pc:sldMk cId="2081170917" sldId="256"/>
            <ac:spMk id="2" creationId="{EF809F89-914E-4A55-9B65-AB8F117AA57E}"/>
          </ac:spMkLst>
        </pc:spChg>
        <pc:picChg chg="add mod">
          <ac:chgData name="Panico Valentino" userId="97a5e6c2-660d-49ae-9744-8b85ac775500" providerId="ADAL" clId="{3862711F-25DE-42D4-913F-1D97372D4905}" dt="2021-09-27T08:05:43.793" v="6" actId="1076"/>
          <ac:picMkLst>
            <pc:docMk/>
            <pc:sldMk cId="2081170917" sldId="256"/>
            <ac:picMk id="1026" creationId="{C60B68D1-CD13-43E6-A5F4-498F826ABB35}"/>
          </ac:picMkLst>
        </pc:picChg>
        <pc:picChg chg="del">
          <ac:chgData name="Panico Valentino" userId="97a5e6c2-660d-49ae-9744-8b85ac775500" providerId="ADAL" clId="{3862711F-25DE-42D4-913F-1D97372D4905}" dt="2021-09-27T08:05:31.274" v="3" actId="478"/>
          <ac:picMkLst>
            <pc:docMk/>
            <pc:sldMk cId="2081170917" sldId="256"/>
            <ac:picMk id="1028" creationId="{87811077-B1D0-4BDE-8041-917DDB710BB2}"/>
          </ac:picMkLst>
        </pc:picChg>
      </pc:sldChg>
      <pc:sldChg chg="addSp delSp modSp del mod setBg">
        <pc:chgData name="Panico Valentino" userId="97a5e6c2-660d-49ae-9744-8b85ac775500" providerId="ADAL" clId="{3862711F-25DE-42D4-913F-1D97372D4905}" dt="2021-09-27T08:10:10.372" v="121" actId="47"/>
        <pc:sldMkLst>
          <pc:docMk/>
          <pc:sldMk cId="3653833534" sldId="257"/>
        </pc:sldMkLst>
        <pc:spChg chg="mod">
          <ac:chgData name="Panico Valentino" userId="97a5e6c2-660d-49ae-9744-8b85ac775500" providerId="ADAL" clId="{3862711F-25DE-42D4-913F-1D97372D4905}" dt="2021-09-27T08:07:25.207" v="21" actId="26606"/>
          <ac:spMkLst>
            <pc:docMk/>
            <pc:sldMk cId="3653833534" sldId="257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08:53.412" v="99" actId="20577"/>
          <ac:spMkLst>
            <pc:docMk/>
            <pc:sldMk cId="3653833534" sldId="257"/>
            <ac:spMk id="3" creationId="{818187E7-2633-4C75-B0ED-109A159AFA11}"/>
          </ac:spMkLst>
        </pc:spChg>
        <pc:spChg chg="add">
          <ac:chgData name="Panico Valentino" userId="97a5e6c2-660d-49ae-9744-8b85ac775500" providerId="ADAL" clId="{3862711F-25DE-42D4-913F-1D97372D4905}" dt="2021-09-27T08:07:25.207" v="21" actId="26606"/>
          <ac:spMkLst>
            <pc:docMk/>
            <pc:sldMk cId="3653833534" sldId="257"/>
            <ac:spMk id="71" creationId="{DB66C9CD-6BF4-44CA-8078-0BB819080761}"/>
          </ac:spMkLst>
        </pc:spChg>
        <pc:graphicFrameChg chg="add del mod">
          <ac:chgData name="Panico Valentino" userId="97a5e6c2-660d-49ae-9744-8b85ac775500" providerId="ADAL" clId="{3862711F-25DE-42D4-913F-1D97372D4905}" dt="2021-09-27T08:08:33.482" v="86"/>
          <ac:graphicFrameMkLst>
            <pc:docMk/>
            <pc:sldMk cId="3653833534" sldId="257"/>
            <ac:graphicFrameMk id="4" creationId="{BFA6455A-91C0-43E2-8F76-3E7AA0F544AB}"/>
          </ac:graphicFrameMkLst>
        </pc:graphicFrameChg>
        <pc:picChg chg="add mod">
          <ac:chgData name="Panico Valentino" userId="97a5e6c2-660d-49ae-9744-8b85ac775500" providerId="ADAL" clId="{3862711F-25DE-42D4-913F-1D97372D4905}" dt="2021-09-27T08:08:40.764" v="91" actId="14100"/>
          <ac:picMkLst>
            <pc:docMk/>
            <pc:sldMk cId="3653833534" sldId="257"/>
            <ac:picMk id="2050" creationId="{D618A45D-3F48-4B05-A133-C3823E104872}"/>
          </ac:picMkLst>
        </pc:picChg>
        <pc:cxnChg chg="add">
          <ac:chgData name="Panico Valentino" userId="97a5e6c2-660d-49ae-9744-8b85ac775500" providerId="ADAL" clId="{3862711F-25DE-42D4-913F-1D97372D4905}" dt="2021-09-27T08:07:25.207" v="21" actId="26606"/>
          <ac:cxnSpMkLst>
            <pc:docMk/>
            <pc:sldMk cId="3653833534" sldId="257"/>
            <ac:cxnSpMk id="73" creationId="{CC9CF63D-A2A3-4ECF-BC53-4B0D56918FB4}"/>
          </ac:cxnSpMkLst>
        </pc:cxnChg>
      </pc:sldChg>
      <pc:sldChg chg="modSp del mod">
        <pc:chgData name="Panico Valentino" userId="97a5e6c2-660d-49ae-9744-8b85ac775500" providerId="ADAL" clId="{3862711F-25DE-42D4-913F-1D97372D4905}" dt="2021-09-27T08:09:04.703" v="100" actId="47"/>
        <pc:sldMkLst>
          <pc:docMk/>
          <pc:sldMk cId="2399662282" sldId="258"/>
        </pc:sldMkLst>
        <pc:spChg chg="mod">
          <ac:chgData name="Panico Valentino" userId="97a5e6c2-660d-49ae-9744-8b85ac775500" providerId="ADAL" clId="{3862711F-25DE-42D4-913F-1D97372D4905}" dt="2021-09-27T08:06:03.267" v="16" actId="20577"/>
          <ac:spMkLst>
            <pc:docMk/>
            <pc:sldMk cId="2399662282" sldId="258"/>
            <ac:spMk id="2" creationId="{7E6AEEEE-51B0-4FD5-86D4-B3A781FFB62C}"/>
          </ac:spMkLst>
        </pc:spChg>
      </pc:sldChg>
      <pc:sldChg chg="del">
        <pc:chgData name="Panico Valentino" userId="97a5e6c2-660d-49ae-9744-8b85ac775500" providerId="ADAL" clId="{3862711F-25DE-42D4-913F-1D97372D4905}" dt="2021-09-27T08:09:08.607" v="103" actId="47"/>
        <pc:sldMkLst>
          <pc:docMk/>
          <pc:sldMk cId="163477281" sldId="259"/>
        </pc:sldMkLst>
      </pc:sldChg>
      <pc:sldChg chg="addSp delSp modSp add mod setBg delDesignElem">
        <pc:chgData name="Panico Valentino" userId="97a5e6c2-660d-49ae-9744-8b85ac775500" providerId="ADAL" clId="{3862711F-25DE-42D4-913F-1D97372D4905}" dt="2021-09-27T08:53:57.321" v="415" actId="20577"/>
        <pc:sldMkLst>
          <pc:docMk/>
          <pc:sldMk cId="2281920349" sldId="260"/>
        </pc:sldMkLst>
        <pc:spChg chg="mod">
          <ac:chgData name="Panico Valentino" userId="97a5e6c2-660d-49ae-9744-8b85ac775500" providerId="ADAL" clId="{3862711F-25DE-42D4-913F-1D97372D4905}" dt="2021-09-27T08:53:57.321" v="415" actId="20577"/>
          <ac:spMkLst>
            <pc:docMk/>
            <pc:sldMk cId="2281920349" sldId="260"/>
            <ac:spMk id="3" creationId="{818187E7-2633-4C75-B0ED-109A159AFA11}"/>
          </ac:spMkLst>
        </pc:spChg>
        <pc:spChg chg="del">
          <ac:chgData name="Panico Valentino" userId="97a5e6c2-660d-49ae-9744-8b85ac775500" providerId="ADAL" clId="{3862711F-25DE-42D4-913F-1D97372D4905}" dt="2021-09-27T08:09:06.433" v="102"/>
          <ac:spMkLst>
            <pc:docMk/>
            <pc:sldMk cId="2281920349" sldId="260"/>
            <ac:spMk id="71" creationId="{DB66C9CD-6BF4-44CA-8078-0BB819080761}"/>
          </ac:spMkLst>
        </pc:spChg>
        <pc:spChg chg="add">
          <ac:chgData name="Panico Valentino" userId="97a5e6c2-660d-49ae-9744-8b85ac775500" providerId="ADAL" clId="{3862711F-25DE-42D4-913F-1D97372D4905}" dt="2021-09-27T08:19:51.089" v="178" actId="26606"/>
          <ac:spMkLst>
            <pc:docMk/>
            <pc:sldMk cId="2281920349" sldId="260"/>
            <ac:spMk id="2052" creationId="{DB66C9CD-6BF4-44CA-8078-0BB819080761}"/>
          </ac:spMkLst>
        </pc:spChg>
        <pc:cxnChg chg="del">
          <ac:chgData name="Panico Valentino" userId="97a5e6c2-660d-49ae-9744-8b85ac775500" providerId="ADAL" clId="{3862711F-25DE-42D4-913F-1D97372D4905}" dt="2021-09-27T08:09:06.433" v="102"/>
          <ac:cxnSpMkLst>
            <pc:docMk/>
            <pc:sldMk cId="2281920349" sldId="260"/>
            <ac:cxnSpMk id="73" creationId="{CC9CF63D-A2A3-4ECF-BC53-4B0D56918FB4}"/>
          </ac:cxnSpMkLst>
        </pc:cxnChg>
        <pc:cxnChg chg="add">
          <ac:chgData name="Panico Valentino" userId="97a5e6c2-660d-49ae-9744-8b85ac775500" providerId="ADAL" clId="{3862711F-25DE-42D4-913F-1D97372D4905}" dt="2021-09-27T08:19:51.089" v="178" actId="26606"/>
          <ac:cxnSpMkLst>
            <pc:docMk/>
            <pc:sldMk cId="2281920349" sldId="260"/>
            <ac:cxnSpMk id="2053" creationId="{CC9CF63D-A2A3-4ECF-BC53-4B0D56918FB4}"/>
          </ac:cxnSpMkLst>
        </pc:cxnChg>
      </pc:sldChg>
      <pc:sldChg chg="addSp delSp modSp add mod setBg">
        <pc:chgData name="Panico Valentino" userId="97a5e6c2-660d-49ae-9744-8b85ac775500" providerId="ADAL" clId="{3862711F-25DE-42D4-913F-1D97372D4905}" dt="2021-09-27T08:54:22.517" v="423" actId="20577"/>
        <pc:sldMkLst>
          <pc:docMk/>
          <pc:sldMk cId="1144009457" sldId="261"/>
        </pc:sldMkLst>
        <pc:spChg chg="mod">
          <ac:chgData name="Panico Valentino" userId="97a5e6c2-660d-49ae-9744-8b85ac775500" providerId="ADAL" clId="{3862711F-25DE-42D4-913F-1D97372D4905}" dt="2021-09-27T08:10:32.235" v="125"/>
          <ac:spMkLst>
            <pc:docMk/>
            <pc:sldMk cId="1144009457" sldId="261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54:22.517" v="423" actId="20577"/>
          <ac:spMkLst>
            <pc:docMk/>
            <pc:sldMk cId="1144009457" sldId="261"/>
            <ac:spMk id="3" creationId="{818187E7-2633-4C75-B0ED-109A159AFA11}"/>
          </ac:spMkLst>
        </pc:spChg>
        <pc:spChg chg="add del">
          <ac:chgData name="Panico Valentino" userId="97a5e6c2-660d-49ae-9744-8b85ac775500" providerId="ADAL" clId="{3862711F-25DE-42D4-913F-1D97372D4905}" dt="2021-09-27T08:10:43.790" v="128" actId="22"/>
          <ac:spMkLst>
            <pc:docMk/>
            <pc:sldMk cId="1144009457" sldId="261"/>
            <ac:spMk id="6" creationId="{42D72F76-B53C-4D53-A4AC-1E93F749FFBE}"/>
          </ac:spMkLst>
        </pc:spChg>
        <pc:spChg chg="add">
          <ac:chgData name="Panico Valentino" userId="97a5e6c2-660d-49ae-9744-8b85ac775500" providerId="ADAL" clId="{3862711F-25DE-42D4-913F-1D97372D4905}" dt="2021-09-27T08:10:52.158" v="130" actId="26606"/>
          <ac:spMkLst>
            <pc:docMk/>
            <pc:sldMk cId="1144009457" sldId="261"/>
            <ac:spMk id="71" creationId="{DB66C9CD-6BF4-44CA-8078-0BB819080761}"/>
          </ac:spMkLst>
        </pc:spChg>
        <pc:picChg chg="del">
          <ac:chgData name="Panico Valentino" userId="97a5e6c2-660d-49ae-9744-8b85ac775500" providerId="ADAL" clId="{3862711F-25DE-42D4-913F-1D97372D4905}" dt="2021-09-27T08:10:41.483" v="126" actId="478"/>
          <ac:picMkLst>
            <pc:docMk/>
            <pc:sldMk cId="1144009457" sldId="261"/>
            <ac:picMk id="2050" creationId="{D618A45D-3F48-4B05-A133-C3823E104872}"/>
          </ac:picMkLst>
        </pc:picChg>
        <pc:picChg chg="add mod">
          <ac:chgData name="Panico Valentino" userId="97a5e6c2-660d-49ae-9744-8b85ac775500" providerId="ADAL" clId="{3862711F-25DE-42D4-913F-1D97372D4905}" dt="2021-09-27T08:10:52.158" v="130" actId="26606"/>
          <ac:picMkLst>
            <pc:docMk/>
            <pc:sldMk cId="1144009457" sldId="261"/>
            <ac:picMk id="3074" creationId="{020FF635-0D36-43A2-B27F-4ED104B695AB}"/>
          </ac:picMkLst>
        </pc:picChg>
        <pc:cxnChg chg="add">
          <ac:chgData name="Panico Valentino" userId="97a5e6c2-660d-49ae-9744-8b85ac775500" providerId="ADAL" clId="{3862711F-25DE-42D4-913F-1D97372D4905}" dt="2021-09-27T08:10:52.158" v="130" actId="26606"/>
          <ac:cxnSpMkLst>
            <pc:docMk/>
            <pc:sldMk cId="1144009457" sldId="261"/>
            <ac:cxnSpMk id="73" creationId="{CC9CF63D-A2A3-4ECF-BC53-4B0D56918FB4}"/>
          </ac:cxnSpMkLst>
        </pc:cxnChg>
      </pc:sldChg>
      <pc:sldChg chg="addSp delSp modSp add mod setBg delDesignElem">
        <pc:chgData name="Panico Valentino" userId="97a5e6c2-660d-49ae-9744-8b85ac775500" providerId="ADAL" clId="{3862711F-25DE-42D4-913F-1D97372D4905}" dt="2021-09-27T08:54:40.175" v="431" actId="20577"/>
        <pc:sldMkLst>
          <pc:docMk/>
          <pc:sldMk cId="3690478902" sldId="262"/>
        </pc:sldMkLst>
        <pc:spChg chg="mod">
          <ac:chgData name="Panico Valentino" userId="97a5e6c2-660d-49ae-9744-8b85ac775500" providerId="ADAL" clId="{3862711F-25DE-42D4-913F-1D97372D4905}" dt="2021-09-27T08:17:24.006" v="152"/>
          <ac:spMkLst>
            <pc:docMk/>
            <pc:sldMk cId="3690478902" sldId="262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54:40.175" v="431" actId="20577"/>
          <ac:spMkLst>
            <pc:docMk/>
            <pc:sldMk cId="3690478902" sldId="262"/>
            <ac:spMk id="3" creationId="{818187E7-2633-4C75-B0ED-109A159AFA11}"/>
          </ac:spMkLst>
        </pc:spChg>
        <pc:spChg chg="del">
          <ac:chgData name="Panico Valentino" userId="97a5e6c2-660d-49ae-9744-8b85ac775500" providerId="ADAL" clId="{3862711F-25DE-42D4-913F-1D97372D4905}" dt="2021-09-27T08:16:24.188" v="149"/>
          <ac:spMkLst>
            <pc:docMk/>
            <pc:sldMk cId="3690478902" sldId="262"/>
            <ac:spMk id="71" creationId="{DB66C9CD-6BF4-44CA-8078-0BB819080761}"/>
          </ac:spMkLst>
        </pc:spChg>
        <pc:spChg chg="add">
          <ac:chgData name="Panico Valentino" userId="97a5e6c2-660d-49ae-9744-8b85ac775500" providerId="ADAL" clId="{3862711F-25DE-42D4-913F-1D97372D4905}" dt="2021-09-27T08:19:53.479" v="179" actId="26606"/>
          <ac:spMkLst>
            <pc:docMk/>
            <pc:sldMk cId="3690478902" sldId="262"/>
            <ac:spMk id="5124" creationId="{DB66C9CD-6BF4-44CA-8078-0BB819080761}"/>
          </ac:spMkLst>
        </pc:spChg>
        <pc:picChg chg="del">
          <ac:chgData name="Panico Valentino" userId="97a5e6c2-660d-49ae-9744-8b85ac775500" providerId="ADAL" clId="{3862711F-25DE-42D4-913F-1D97372D4905}" dt="2021-09-27T08:19:43.624" v="176" actId="478"/>
          <ac:picMkLst>
            <pc:docMk/>
            <pc:sldMk cId="3690478902" sldId="262"/>
            <ac:picMk id="3074" creationId="{020FF635-0D36-43A2-B27F-4ED104B695AB}"/>
          </ac:picMkLst>
        </pc:picChg>
        <pc:picChg chg="add mod">
          <ac:chgData name="Panico Valentino" userId="97a5e6c2-660d-49ae-9744-8b85ac775500" providerId="ADAL" clId="{3862711F-25DE-42D4-913F-1D97372D4905}" dt="2021-09-27T08:19:53.479" v="179" actId="26606"/>
          <ac:picMkLst>
            <pc:docMk/>
            <pc:sldMk cId="3690478902" sldId="262"/>
            <ac:picMk id="5122" creationId="{60A12BFB-6A8F-494D-97CF-1E297D3276C0}"/>
          </ac:picMkLst>
        </pc:picChg>
        <pc:cxnChg chg="del">
          <ac:chgData name="Panico Valentino" userId="97a5e6c2-660d-49ae-9744-8b85ac775500" providerId="ADAL" clId="{3862711F-25DE-42D4-913F-1D97372D4905}" dt="2021-09-27T08:16:24.188" v="149"/>
          <ac:cxnSpMkLst>
            <pc:docMk/>
            <pc:sldMk cId="3690478902" sldId="262"/>
            <ac:cxnSpMk id="73" creationId="{CC9CF63D-A2A3-4ECF-BC53-4B0D56918FB4}"/>
          </ac:cxnSpMkLst>
        </pc:cxnChg>
        <pc:cxnChg chg="add">
          <ac:chgData name="Panico Valentino" userId="97a5e6c2-660d-49ae-9744-8b85ac775500" providerId="ADAL" clId="{3862711F-25DE-42D4-913F-1D97372D4905}" dt="2021-09-27T08:19:53.479" v="179" actId="26606"/>
          <ac:cxnSpMkLst>
            <pc:docMk/>
            <pc:sldMk cId="3690478902" sldId="262"/>
            <ac:cxnSpMk id="5125" creationId="{CC9CF63D-A2A3-4ECF-BC53-4B0D56918FB4}"/>
          </ac:cxnSpMkLst>
        </pc:cxnChg>
      </pc:sldChg>
      <pc:sldChg chg="addSp delSp modSp add mod setBg delDesignElem">
        <pc:chgData name="Panico Valentino" userId="97a5e6c2-660d-49ae-9744-8b85ac775500" providerId="ADAL" clId="{3862711F-25DE-42D4-913F-1D97372D4905}" dt="2021-09-27T08:55:04.448" v="439" actId="20577"/>
        <pc:sldMkLst>
          <pc:docMk/>
          <pc:sldMk cId="143096180" sldId="263"/>
        </pc:sldMkLst>
        <pc:spChg chg="mod">
          <ac:chgData name="Panico Valentino" userId="97a5e6c2-660d-49ae-9744-8b85ac775500" providerId="ADAL" clId="{3862711F-25DE-42D4-913F-1D97372D4905}" dt="2021-09-27T08:20:29.296" v="184"/>
          <ac:spMkLst>
            <pc:docMk/>
            <pc:sldMk cId="143096180" sldId="263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55:04.448" v="439" actId="20577"/>
          <ac:spMkLst>
            <pc:docMk/>
            <pc:sldMk cId="143096180" sldId="263"/>
            <ac:spMk id="3" creationId="{818187E7-2633-4C75-B0ED-109A159AFA11}"/>
          </ac:spMkLst>
        </pc:spChg>
        <pc:spChg chg="add">
          <ac:chgData name="Panico Valentino" userId="97a5e6c2-660d-49ae-9744-8b85ac775500" providerId="ADAL" clId="{3862711F-25DE-42D4-913F-1D97372D4905}" dt="2021-09-27T08:21:18.077" v="205" actId="26606"/>
          <ac:spMkLst>
            <pc:docMk/>
            <pc:sldMk cId="143096180" sldId="263"/>
            <ac:spMk id="71" creationId="{DB66C9CD-6BF4-44CA-8078-0BB819080761}"/>
          </ac:spMkLst>
        </pc:spChg>
        <pc:spChg chg="del">
          <ac:chgData name="Panico Valentino" userId="97a5e6c2-660d-49ae-9744-8b85ac775500" providerId="ADAL" clId="{3862711F-25DE-42D4-913F-1D97372D4905}" dt="2021-09-27T08:19:57.443" v="181"/>
          <ac:spMkLst>
            <pc:docMk/>
            <pc:sldMk cId="143096180" sldId="263"/>
            <ac:spMk id="5124" creationId="{DB66C9CD-6BF4-44CA-8078-0BB819080761}"/>
          </ac:spMkLst>
        </pc:spChg>
        <pc:picChg chg="add del mod">
          <ac:chgData name="Panico Valentino" userId="97a5e6c2-660d-49ae-9744-8b85ac775500" providerId="ADAL" clId="{3862711F-25DE-42D4-913F-1D97372D4905}" dt="2021-09-27T08:21:21.858" v="207"/>
          <ac:picMkLst>
            <pc:docMk/>
            <pc:sldMk cId="143096180" sldId="263"/>
            <ac:picMk id="10" creationId="{536E2C08-A05F-4F14-AC82-95C8E6777B2B}"/>
          </ac:picMkLst>
        </pc:picChg>
        <pc:picChg chg="del">
          <ac:chgData name="Panico Valentino" userId="97a5e6c2-660d-49ae-9744-8b85ac775500" providerId="ADAL" clId="{3862711F-25DE-42D4-913F-1D97372D4905}" dt="2021-09-27T08:21:15.322" v="203" actId="478"/>
          <ac:picMkLst>
            <pc:docMk/>
            <pc:sldMk cId="143096180" sldId="263"/>
            <ac:picMk id="5122" creationId="{60A12BFB-6A8F-494D-97CF-1E297D3276C0}"/>
          </ac:picMkLst>
        </pc:picChg>
        <pc:picChg chg="add mod">
          <ac:chgData name="Panico Valentino" userId="97a5e6c2-660d-49ae-9744-8b85ac775500" providerId="ADAL" clId="{3862711F-25DE-42D4-913F-1D97372D4905}" dt="2021-09-27T08:21:18.077" v="205" actId="26606"/>
          <ac:picMkLst>
            <pc:docMk/>
            <pc:sldMk cId="143096180" sldId="263"/>
            <ac:picMk id="6146" creationId="{2AA63D70-3519-44C5-8580-481718044BC5}"/>
          </ac:picMkLst>
        </pc:picChg>
        <pc:cxnChg chg="add">
          <ac:chgData name="Panico Valentino" userId="97a5e6c2-660d-49ae-9744-8b85ac775500" providerId="ADAL" clId="{3862711F-25DE-42D4-913F-1D97372D4905}" dt="2021-09-27T08:21:18.077" v="205" actId="26606"/>
          <ac:cxnSpMkLst>
            <pc:docMk/>
            <pc:sldMk cId="143096180" sldId="263"/>
            <ac:cxnSpMk id="73" creationId="{CC9CF63D-A2A3-4ECF-BC53-4B0D56918FB4}"/>
          </ac:cxnSpMkLst>
        </pc:cxnChg>
        <pc:cxnChg chg="del">
          <ac:chgData name="Panico Valentino" userId="97a5e6c2-660d-49ae-9744-8b85ac775500" providerId="ADAL" clId="{3862711F-25DE-42D4-913F-1D97372D4905}" dt="2021-09-27T08:19:57.443" v="181"/>
          <ac:cxnSpMkLst>
            <pc:docMk/>
            <pc:sldMk cId="143096180" sldId="263"/>
            <ac:cxnSpMk id="5125" creationId="{CC9CF63D-A2A3-4ECF-BC53-4B0D56918FB4}"/>
          </ac:cxnSpMkLst>
        </pc:cxnChg>
      </pc:sldChg>
      <pc:sldChg chg="addSp delSp modSp add mod setBg delDesignElem">
        <pc:chgData name="Panico Valentino" userId="97a5e6c2-660d-49ae-9744-8b85ac775500" providerId="ADAL" clId="{3862711F-25DE-42D4-913F-1D97372D4905}" dt="2021-09-27T08:55:26.816" v="447" actId="20577"/>
        <pc:sldMkLst>
          <pc:docMk/>
          <pc:sldMk cId="1230905237" sldId="264"/>
        </pc:sldMkLst>
        <pc:spChg chg="mod">
          <ac:chgData name="Panico Valentino" userId="97a5e6c2-660d-49ae-9744-8b85ac775500" providerId="ADAL" clId="{3862711F-25DE-42D4-913F-1D97372D4905}" dt="2021-09-27T08:21:33.908" v="214"/>
          <ac:spMkLst>
            <pc:docMk/>
            <pc:sldMk cId="1230905237" sldId="264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55:26.816" v="447" actId="20577"/>
          <ac:spMkLst>
            <pc:docMk/>
            <pc:sldMk cId="1230905237" sldId="264"/>
            <ac:spMk id="3" creationId="{818187E7-2633-4C75-B0ED-109A159AFA11}"/>
          </ac:spMkLst>
        </pc:spChg>
        <pc:spChg chg="del">
          <ac:chgData name="Panico Valentino" userId="97a5e6c2-660d-49ae-9744-8b85ac775500" providerId="ADAL" clId="{3862711F-25DE-42D4-913F-1D97372D4905}" dt="2021-09-27T08:21:23.233" v="209"/>
          <ac:spMkLst>
            <pc:docMk/>
            <pc:sldMk cId="1230905237" sldId="264"/>
            <ac:spMk id="71" creationId="{DB66C9CD-6BF4-44CA-8078-0BB819080761}"/>
          </ac:spMkLst>
        </pc:spChg>
        <pc:spChg chg="add">
          <ac:chgData name="Panico Valentino" userId="97a5e6c2-660d-49ae-9744-8b85ac775500" providerId="ADAL" clId="{3862711F-25DE-42D4-913F-1D97372D4905}" dt="2021-09-27T08:23:19.135" v="234" actId="26606"/>
          <ac:spMkLst>
            <pc:docMk/>
            <pc:sldMk cId="1230905237" sldId="264"/>
            <ac:spMk id="7172" creationId="{DB66C9CD-6BF4-44CA-8078-0BB819080761}"/>
          </ac:spMkLst>
        </pc:spChg>
        <pc:picChg chg="del">
          <ac:chgData name="Panico Valentino" userId="97a5e6c2-660d-49ae-9744-8b85ac775500" providerId="ADAL" clId="{3862711F-25DE-42D4-913F-1D97372D4905}" dt="2021-09-27T08:23:17.331" v="232" actId="478"/>
          <ac:picMkLst>
            <pc:docMk/>
            <pc:sldMk cId="1230905237" sldId="264"/>
            <ac:picMk id="6146" creationId="{2AA63D70-3519-44C5-8580-481718044BC5}"/>
          </ac:picMkLst>
        </pc:picChg>
        <pc:picChg chg="add mod">
          <ac:chgData name="Panico Valentino" userId="97a5e6c2-660d-49ae-9744-8b85ac775500" providerId="ADAL" clId="{3862711F-25DE-42D4-913F-1D97372D4905}" dt="2021-09-27T08:23:19.135" v="234" actId="26606"/>
          <ac:picMkLst>
            <pc:docMk/>
            <pc:sldMk cId="1230905237" sldId="264"/>
            <ac:picMk id="7170" creationId="{2B156465-7F31-4A2D-A48D-449F0C3F6E90}"/>
          </ac:picMkLst>
        </pc:picChg>
        <pc:cxnChg chg="del">
          <ac:chgData name="Panico Valentino" userId="97a5e6c2-660d-49ae-9744-8b85ac775500" providerId="ADAL" clId="{3862711F-25DE-42D4-913F-1D97372D4905}" dt="2021-09-27T08:21:23.233" v="209"/>
          <ac:cxnSpMkLst>
            <pc:docMk/>
            <pc:sldMk cId="1230905237" sldId="264"/>
            <ac:cxnSpMk id="73" creationId="{CC9CF63D-A2A3-4ECF-BC53-4B0D56918FB4}"/>
          </ac:cxnSpMkLst>
        </pc:cxnChg>
        <pc:cxnChg chg="add">
          <ac:chgData name="Panico Valentino" userId="97a5e6c2-660d-49ae-9744-8b85ac775500" providerId="ADAL" clId="{3862711F-25DE-42D4-913F-1D97372D4905}" dt="2021-09-27T08:23:19.135" v="234" actId="26606"/>
          <ac:cxnSpMkLst>
            <pc:docMk/>
            <pc:sldMk cId="1230905237" sldId="264"/>
            <ac:cxnSpMk id="7173" creationId="{CC9CF63D-A2A3-4ECF-BC53-4B0D56918FB4}"/>
          </ac:cxnSpMkLst>
        </pc:cxnChg>
      </pc:sldChg>
      <pc:sldChg chg="addSp delSp modSp add mod setBg delDesignElem">
        <pc:chgData name="Panico Valentino" userId="97a5e6c2-660d-49ae-9744-8b85ac775500" providerId="ADAL" clId="{3862711F-25DE-42D4-913F-1D97372D4905}" dt="2021-09-27T08:55:46.701" v="455" actId="20577"/>
        <pc:sldMkLst>
          <pc:docMk/>
          <pc:sldMk cId="2466621683" sldId="265"/>
        </pc:sldMkLst>
        <pc:spChg chg="mod">
          <ac:chgData name="Panico Valentino" userId="97a5e6c2-660d-49ae-9744-8b85ac775500" providerId="ADAL" clId="{3862711F-25DE-42D4-913F-1D97372D4905}" dt="2021-09-27T08:23:38.769" v="239"/>
          <ac:spMkLst>
            <pc:docMk/>
            <pc:sldMk cId="2466621683" sldId="265"/>
            <ac:spMk id="2" creationId="{35695627-F635-448D-846F-BB5E14242046}"/>
          </ac:spMkLst>
        </pc:spChg>
        <pc:spChg chg="mod">
          <ac:chgData name="Panico Valentino" userId="97a5e6c2-660d-49ae-9744-8b85ac775500" providerId="ADAL" clId="{3862711F-25DE-42D4-913F-1D97372D4905}" dt="2021-09-27T08:55:46.701" v="455" actId="20577"/>
          <ac:spMkLst>
            <pc:docMk/>
            <pc:sldMk cId="2466621683" sldId="265"/>
            <ac:spMk id="3" creationId="{818187E7-2633-4C75-B0ED-109A159AFA11}"/>
          </ac:spMkLst>
        </pc:spChg>
        <pc:spChg chg="add">
          <ac:chgData name="Panico Valentino" userId="97a5e6c2-660d-49ae-9744-8b85ac775500" providerId="ADAL" clId="{3862711F-25DE-42D4-913F-1D97372D4905}" dt="2021-09-27T08:24:13.308" v="257" actId="26606"/>
          <ac:spMkLst>
            <pc:docMk/>
            <pc:sldMk cId="2466621683" sldId="265"/>
            <ac:spMk id="73" creationId="{DB66C9CD-6BF4-44CA-8078-0BB819080761}"/>
          </ac:spMkLst>
        </pc:spChg>
        <pc:spChg chg="del">
          <ac:chgData name="Panico Valentino" userId="97a5e6c2-660d-49ae-9744-8b85ac775500" providerId="ADAL" clId="{3862711F-25DE-42D4-913F-1D97372D4905}" dt="2021-09-27T08:23:26.674" v="236"/>
          <ac:spMkLst>
            <pc:docMk/>
            <pc:sldMk cId="2466621683" sldId="265"/>
            <ac:spMk id="7172" creationId="{DB66C9CD-6BF4-44CA-8078-0BB819080761}"/>
          </ac:spMkLst>
        </pc:spChg>
        <pc:picChg chg="del">
          <ac:chgData name="Panico Valentino" userId="97a5e6c2-660d-49ae-9744-8b85ac775500" providerId="ADAL" clId="{3862711F-25DE-42D4-913F-1D97372D4905}" dt="2021-09-27T08:24:10.821" v="255" actId="478"/>
          <ac:picMkLst>
            <pc:docMk/>
            <pc:sldMk cId="2466621683" sldId="265"/>
            <ac:picMk id="7170" creationId="{2B156465-7F31-4A2D-A48D-449F0C3F6E90}"/>
          </ac:picMkLst>
        </pc:picChg>
        <pc:picChg chg="add del">
          <ac:chgData name="Panico Valentino" userId="97a5e6c2-660d-49ae-9744-8b85ac775500" providerId="ADAL" clId="{3862711F-25DE-42D4-913F-1D97372D4905}" dt="2021-09-27T08:24:09.879" v="254"/>
          <ac:picMkLst>
            <pc:docMk/>
            <pc:sldMk cId="2466621683" sldId="265"/>
            <ac:picMk id="8194" creationId="{94C36012-C48E-4ECB-8F9B-9369F194D7CD}"/>
          </ac:picMkLst>
        </pc:picChg>
        <pc:picChg chg="add mod">
          <ac:chgData name="Panico Valentino" userId="97a5e6c2-660d-49ae-9744-8b85ac775500" providerId="ADAL" clId="{3862711F-25DE-42D4-913F-1D97372D4905}" dt="2021-09-27T08:24:13.308" v="257" actId="26606"/>
          <ac:picMkLst>
            <pc:docMk/>
            <pc:sldMk cId="2466621683" sldId="265"/>
            <ac:picMk id="8196" creationId="{6BE89858-4215-4B67-B661-C691856E65CC}"/>
          </ac:picMkLst>
        </pc:picChg>
        <pc:cxnChg chg="add">
          <ac:chgData name="Panico Valentino" userId="97a5e6c2-660d-49ae-9744-8b85ac775500" providerId="ADAL" clId="{3862711F-25DE-42D4-913F-1D97372D4905}" dt="2021-09-27T08:24:13.308" v="257" actId="26606"/>
          <ac:cxnSpMkLst>
            <pc:docMk/>
            <pc:sldMk cId="2466621683" sldId="265"/>
            <ac:cxnSpMk id="75" creationId="{CC9CF63D-A2A3-4ECF-BC53-4B0D56918FB4}"/>
          </ac:cxnSpMkLst>
        </pc:cxnChg>
        <pc:cxnChg chg="del">
          <ac:chgData name="Panico Valentino" userId="97a5e6c2-660d-49ae-9744-8b85ac775500" providerId="ADAL" clId="{3862711F-25DE-42D4-913F-1D97372D4905}" dt="2021-09-27T08:23:26.674" v="236"/>
          <ac:cxnSpMkLst>
            <pc:docMk/>
            <pc:sldMk cId="2466621683" sldId="265"/>
            <ac:cxnSpMk id="7173" creationId="{CC9CF63D-A2A3-4ECF-BC53-4B0D56918FB4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A1826-1B3E-4E2E-8D6C-93BCEAA3D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7200" y="1096965"/>
            <a:ext cx="7977600" cy="2085696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B5F0CE-1714-4650-9690-5676C0634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6000" y="3945771"/>
            <a:ext cx="5760000" cy="1832730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0" spc="5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0CA85-BF38-4762-934C-D00F2047C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CA3C9-6579-49D9-A5FD-20231FB4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B94FE-6287-4D49-B0E5-FE9A9BA75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0C0B2A-3FD1-4235-A16E-0ED1E028A93E}"/>
              </a:ext>
            </a:extLst>
          </p:cNvPr>
          <p:cNvCxnSpPr>
            <a:cxnSpLocks/>
          </p:cNvCxnSpPr>
          <p:nvPr/>
        </p:nvCxnSpPr>
        <p:spPr>
          <a:xfrm>
            <a:off x="5826000" y="3525773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494E066-0146-46E9-BAF1-C33240ABA294}"/>
              </a:ext>
            </a:extLst>
          </p:cNvPr>
          <p:cNvGrpSpPr/>
          <p:nvPr/>
        </p:nvGrpSpPr>
        <p:grpSpPr>
          <a:xfrm rot="2700000">
            <a:off x="10127693" y="4178240"/>
            <a:ext cx="633413" cy="1862138"/>
            <a:chOff x="5959192" y="333389"/>
            <a:chExt cx="633413" cy="186213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02BD80B-C499-4DAC-9580-575B04F8658F}"/>
                </a:ext>
              </a:extLst>
            </p:cNvPr>
            <p:cNvGrpSpPr/>
            <p:nvPr/>
          </p:nvGrpSpPr>
          <p:grpSpPr>
            <a:xfrm>
              <a:off x="5959192" y="333389"/>
              <a:ext cx="633413" cy="1419225"/>
              <a:chOff x="5959192" y="333389"/>
              <a:chExt cx="633413" cy="1419225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CCF069F3-858C-4C67-90C2-46017C3D4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192" y="333389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8A1FFA52-DFA8-4A81-8A85-50BE13257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280" y="333389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Line 70">
              <a:extLst>
                <a:ext uri="{FF2B5EF4-FFF2-40B4-BE49-F238E27FC236}">
                  <a16:creationId xmlns:a16="http://schemas.microsoft.com/office/drawing/2014/main" id="{BAEDA471-60CB-4A0C-B9AD-B2B3C51EA2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78280" y="333389"/>
              <a:ext cx="0" cy="18621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146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FB6D0-92CA-4910-AE77-E238F4C89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13172-A138-4DD4-A5B1-58BA62507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897B9-E4AD-469B-A60D-9A1A4BD19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5E1B0-48D6-4F99-9955-39958BA9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F49DA-55D4-4E36-AEB9-A0E99E31A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0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FEBC7C-C5C1-4A79-A195-B35701C289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D34A74-3328-469B-ABCA-96F2FE368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E19AB-5637-455E-89C3-B41702C2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4F2A3-EBEE-4F42-BAC2-A482F00E6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E1C27-1A43-4B0B-88D0-0C5FE1DBE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903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32E59-6597-437B-B2F8-E2DD1F8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3BC1D-912E-4012-84AC-A509C9EF4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7110C-4AA3-4101-B3BD-140B90AF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0F189-4D8E-4DE6-8295-CF92FA8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F33EC-1ACF-4D46-AEA5-A2080221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74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45267-19A7-4A3D-9658-AD3F78DD3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2305800"/>
            <a:ext cx="4636800" cy="2246400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17554-5672-499F-BEB9-AB069E6D1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65250" y="2305800"/>
            <a:ext cx="4636800" cy="22464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1">
                <a:solidFill>
                  <a:schemeClr val="tx1"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BA3C6-C279-46AA-B4EE-5F861D83D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C125B-DDB9-4F4E-B9E9-A747E648F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D465E-E86B-42A8-B18A-9046E40D6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681007E-0E57-40DB-9A98-D04E0A05937B}"/>
              </a:ext>
            </a:extLst>
          </p:cNvPr>
          <p:cNvSpPr/>
          <p:nvPr/>
        </p:nvSpPr>
        <p:spPr>
          <a:xfrm>
            <a:off x="1437136" y="649304"/>
            <a:ext cx="340415" cy="340415"/>
          </a:xfrm>
          <a:prstGeom prst="ellipse">
            <a:avLst/>
          </a:prstGeom>
          <a:gradFill flip="none"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alpha val="10000"/>
                </a:srgbClr>
              </a:gs>
            </a:gsLst>
            <a:lin ang="270000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2D7ED2-BAE3-470E-9EFF-F2A49EDD9767}"/>
              </a:ext>
            </a:extLst>
          </p:cNvPr>
          <p:cNvGrpSpPr/>
          <p:nvPr/>
        </p:nvGrpSpPr>
        <p:grpSpPr>
          <a:xfrm rot="10800000">
            <a:off x="1079500" y="952167"/>
            <a:ext cx="641184" cy="1069728"/>
            <a:chOff x="6484111" y="2967038"/>
            <a:chExt cx="641184" cy="106972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5B14D1A-9E1B-41C3-96AA-A5C40C4F9B3A}"/>
                </a:ext>
              </a:extLst>
            </p:cNvPr>
            <p:cNvGrpSpPr/>
            <p:nvPr/>
          </p:nvGrpSpPr>
          <p:grpSpPr>
            <a:xfrm>
              <a:off x="6808136" y="2967038"/>
              <a:ext cx="317159" cy="932400"/>
              <a:chOff x="6808136" y="2967038"/>
              <a:chExt cx="317159" cy="932400"/>
            </a:xfrm>
          </p:grpSpPr>
          <p:sp>
            <p:nvSpPr>
              <p:cNvPr id="14" name="Freeform 68">
                <a:extLst>
                  <a:ext uri="{FF2B5EF4-FFF2-40B4-BE49-F238E27FC236}">
                    <a16:creationId xmlns:a16="http://schemas.microsoft.com/office/drawing/2014/main" id="{00EC83EC-04A6-4533-80A5-B1817F1FB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9">
                <a:extLst>
                  <a:ext uri="{FF2B5EF4-FFF2-40B4-BE49-F238E27FC236}">
                    <a16:creationId xmlns:a16="http://schemas.microsoft.com/office/drawing/2014/main" id="{BF61FF24-9074-4265-ACF4-1AEC3621B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70">
                <a:extLst>
                  <a:ext uri="{FF2B5EF4-FFF2-40B4-BE49-F238E27FC236}">
                    <a16:creationId xmlns:a16="http://schemas.microsoft.com/office/drawing/2014/main" id="{8D31D9FF-672B-4C5E-B4B2-DD86A12441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91EBFD-EBD5-48CE-9178-AF5B6F50D416}"/>
                </a:ext>
              </a:extLst>
            </p:cNvPr>
            <p:cNvGrpSpPr/>
            <p:nvPr/>
          </p:nvGrpSpPr>
          <p:grpSpPr>
            <a:xfrm rot="18900000" flipH="1">
              <a:off x="6484111" y="3104366"/>
              <a:ext cx="317159" cy="932400"/>
              <a:chOff x="6808136" y="2967038"/>
              <a:chExt cx="317159" cy="932400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1B45F046-3129-4A30-9402-44BA590CD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24589F32-BB2E-46B1-BAB5-75EA779C7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70">
                <a:extLst>
                  <a:ext uri="{FF2B5EF4-FFF2-40B4-BE49-F238E27FC236}">
                    <a16:creationId xmlns:a16="http://schemas.microsoft.com/office/drawing/2014/main" id="{0BD46CA5-AE89-4413-AB8D-347179D881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043A360-3214-4DB8-BD85-C6AE48D02D3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14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4AEE3-6C7B-402E-B26D-1D079D78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01641-6BDA-433D-9393-1DDACE067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9400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F8D2A-A489-488D-B1E1-23F36D3E95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202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A242E8-AEEF-4BBD-94E9-86F89D695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8D2CA-06C9-412D-A5D6-F97DDBBB0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A80D9-E04B-47BF-80DA-01E68346A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13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42251-8A4B-463E-982B-C657C38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4D5E-AC0B-46BF-8840-61CC89C3B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399" y="1736732"/>
            <a:ext cx="4928400" cy="661912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1A0738-7A90-4A35-AB98-9656D6187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9400" y="2431256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DFE01-1BA7-4288-9355-8B2B508BE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4200" y="1736732"/>
            <a:ext cx="4928400" cy="662400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D49F77-6C55-47AC-B1AE-5D9906DBD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200" y="2431257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8EF53-AF86-47E8-83DC-8C419847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01D653-ED9A-46D3-A97F-B5FA1DAE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5B9B66-64EA-4022-BD96-ECF2A80C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995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000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46A27C-9BDA-43B3-96EA-C145EA7F0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1FBD5E-AA17-42F1-8615-49F2664D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7A2D5-EBE5-43DD-8CF2-8B90801A0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944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451E1-40E1-4ED2-A9E3-6376E774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1" y="955674"/>
            <a:ext cx="3531600" cy="138499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AAE5E-AD83-40D4-8BDB-6B2525024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4850" y="882651"/>
            <a:ext cx="5760000" cy="48958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4DF8E2-A28B-4889-AD9E-1D733FEA2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89401" y="2584759"/>
            <a:ext cx="3531600" cy="319374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2EF812-B775-468C-84D9-4394CC19F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E1DEB3-5237-467C-A5B6-EDA7F366E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77A6B-440F-4D7B-92DA-1B964D029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89B2F1-1E32-44DB-B50E-BEA1896CAD8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53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6B204-119E-45DB-A177-995FF5D9B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955456"/>
            <a:ext cx="3531600" cy="1384995"/>
          </a:xfrm>
        </p:spPr>
        <p:txBody>
          <a:bodyPr anchor="b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CD3036-53A8-4361-AAAC-D8072EB470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40001"/>
            <a:ext cx="6115050" cy="52385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FCFCD5-820E-47D9-9A60-57680C4C9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90000" y="2584758"/>
            <a:ext cx="3531600" cy="328422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2446C3-A62E-4690-9098-53D59C4C3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9/27/2021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6C8B8-EA3D-45E5-950A-B6F1EA0B4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2ACAB7-ADBF-42E5-A214-232BA9EFB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E80DA6-B971-46B7-B0D3-8581AE0B6AC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163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2DDA7E-8449-42D1-93BD-4E96C1BF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2EB64-DBC0-4012-830E-9166670D1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400" y="1685925"/>
            <a:ext cx="10213200" cy="4040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9A3E9-8704-4E26-A519-8215B3E943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0000" y="6357168"/>
            <a:ext cx="17601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4EC743F4-8769-40B4-85DF-6CB8DE9F66AA}" type="datetimeFigureOut">
              <a:rPr lang="en-US" smtClean="0"/>
              <a:pPr/>
              <a:t>9/27/2021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90E32-87A0-44C2-A299-D45FAB146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54312" y="6357600"/>
            <a:ext cx="668337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spc="3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C1A41-01A7-44E2-965B-ACFD4F280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82800" y="6357600"/>
            <a:ext cx="1760150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FF2BD96E-3838-45D2-9031-D3AF67C920A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328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2" r:id="rId6"/>
    <p:sldLayoutId id="2147483738" r:id="rId7"/>
    <p:sldLayoutId id="2147483739" r:id="rId8"/>
    <p:sldLayoutId id="2147483740" r:id="rId9"/>
    <p:sldLayoutId id="2147483741" r:id="rId10"/>
    <p:sldLayoutId id="2147483743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50000"/>
        </a:lnSpc>
        <a:spcBef>
          <a:spcPts val="10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0FA27539-4286-4FA8-9DA6-7CF237447C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F809F89-914E-4A55-9B65-AB8F117AA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2369" y="1079500"/>
            <a:ext cx="4078800" cy="2138400"/>
          </a:xfrm>
        </p:spPr>
        <p:txBody>
          <a:bodyPr>
            <a:normAutofit/>
          </a:bodyPr>
          <a:lstStyle/>
          <a:p>
            <a:r>
              <a:rPr lang="de-CH" dirty="0"/>
              <a:t>CPU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37136B9-A242-4104-8309-ACA0CDCD47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12369" y="4113213"/>
            <a:ext cx="4078800" cy="1655762"/>
          </a:xfrm>
        </p:spPr>
        <p:txBody>
          <a:bodyPr>
            <a:normAutofit/>
          </a:bodyPr>
          <a:lstStyle/>
          <a:p>
            <a:endParaRPr lang="de-CH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5E74535-9C0E-4211-B088-610AD56262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81769" y="369087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The CPU has served us extremely well for decades. Now it ...">
            <a:extLst>
              <a:ext uri="{FF2B5EF4-FFF2-40B4-BE49-F238E27FC236}">
                <a16:creationId xmlns:a16="http://schemas.microsoft.com/office/drawing/2014/main" id="{C60B68D1-CD13-43E6-A5F4-498F826ABB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99" y="2049335"/>
            <a:ext cx="5836571" cy="328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170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2" name="Rectangle 70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695627-F635-448D-846F-BB5E1424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395288"/>
            <a:ext cx="4078800" cy="1597753"/>
          </a:xfrm>
        </p:spPr>
        <p:txBody>
          <a:bodyPr wrap="square" anchor="b">
            <a:normAutofit/>
          </a:bodyPr>
          <a:lstStyle/>
          <a:p>
            <a:pPr algn="ctr"/>
            <a:r>
              <a:rPr lang="de-CH" dirty="0"/>
              <a:t>Intel Core i5-10600K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8187E7-2633-4C75-B0ED-109A159AF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452" y="2361601"/>
            <a:ext cx="4643348" cy="3416900"/>
          </a:xfrm>
        </p:spPr>
        <p:txBody>
          <a:bodyPr>
            <a:normAutofit fontScale="92500" lnSpcReduction="10000"/>
          </a:bodyPr>
          <a:lstStyle/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Sockel: LGA 1200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Chipsatz: Z490</a:t>
            </a:r>
            <a:endParaRPr lang="de-CH" dirty="0"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Taktrate: 4.10GHz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Kerne: 6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Grafikeinheit: Intel UHD Graphics 630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L3 Cache: 12MB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Preis: 228.- CHF</a:t>
            </a:r>
          </a:p>
        </p:txBody>
      </p:sp>
      <p:cxnSp>
        <p:nvCxnSpPr>
          <p:cNvPr id="2053" name="Straight Connector 72">
            <a:extLst>
              <a:ext uri="{FF2B5EF4-FFF2-40B4-BE49-F238E27FC236}">
                <a16:creationId xmlns:a16="http://schemas.microsoft.com/office/drawing/2014/main" id="{CC9CF63D-A2A3-4ECF-BC53-4B0D56918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540033"/>
            <a:ext cx="0" cy="5778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Intel Core i5-10600K (LGA 1200, 4.10 GHz, 6 -Core)">
            <a:extLst>
              <a:ext uri="{FF2B5EF4-FFF2-40B4-BE49-F238E27FC236}">
                <a16:creationId xmlns:a16="http://schemas.microsoft.com/office/drawing/2014/main" id="{D618A45D-3F48-4B05-A133-C3823E104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51127" y="1508967"/>
            <a:ext cx="4999885" cy="383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920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695627-F635-448D-846F-BB5E1424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395288"/>
            <a:ext cx="4078800" cy="1597753"/>
          </a:xfrm>
        </p:spPr>
        <p:txBody>
          <a:bodyPr wrap="square" anchor="b">
            <a:normAutofit/>
          </a:bodyPr>
          <a:lstStyle/>
          <a:p>
            <a:pPr algn="ctr"/>
            <a:r>
              <a:rPr lang="de-CH" dirty="0"/>
              <a:t>Intel Core i7-11700K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8187E7-2633-4C75-B0ED-109A159AF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300" y="2361601"/>
            <a:ext cx="4700500" cy="3416900"/>
          </a:xfrm>
        </p:spPr>
        <p:txBody>
          <a:bodyPr>
            <a:normAutofit fontScale="92500" lnSpcReduction="10000"/>
          </a:bodyPr>
          <a:lstStyle/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Sockel: LGA 1200</a:t>
            </a:r>
          </a:p>
          <a:p>
            <a:pPr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Chipsatz: Z590, Z490</a:t>
            </a:r>
            <a:endParaRPr lang="de-CH" dirty="0"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Taktrate: 3.60GHz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Kerne: 8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Grafikeinheit: Intel UHD Graphics 750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L3 Cache: 16MB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Preis: 360.- CHF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C9CF63D-A2A3-4ECF-BC53-4B0D56918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540033"/>
            <a:ext cx="0" cy="5778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Intel Core i7-11700K (LGA 1200, 3.60 GHz, 8 -Core)">
            <a:extLst>
              <a:ext uri="{FF2B5EF4-FFF2-40B4-BE49-F238E27FC236}">
                <a16:creationId xmlns:a16="http://schemas.microsoft.com/office/drawing/2014/main" id="{020FF635-0D36-43A2-B27F-4ED104B69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51127" y="1508967"/>
            <a:ext cx="4999885" cy="383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009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4" name="Rectangle 70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695627-F635-448D-846F-BB5E1424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395288"/>
            <a:ext cx="4078800" cy="1597753"/>
          </a:xfrm>
        </p:spPr>
        <p:txBody>
          <a:bodyPr wrap="square" anchor="b">
            <a:normAutofit/>
          </a:bodyPr>
          <a:lstStyle/>
          <a:p>
            <a:pPr algn="ctr"/>
            <a:r>
              <a:rPr lang="de-CH" dirty="0"/>
              <a:t>Intel Core i9-10900K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8187E7-2633-4C75-B0ED-109A159AF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51" y="2361601"/>
            <a:ext cx="4656049" cy="3416900"/>
          </a:xfrm>
        </p:spPr>
        <p:txBody>
          <a:bodyPr>
            <a:normAutofit fontScale="92500" lnSpcReduction="10000"/>
          </a:bodyPr>
          <a:lstStyle/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Sockel: LGA 1200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Chipsatz: Z490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Taktrate: 3.70GHz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Kerne: 10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Grafikeinheit: Intel UHD Graphics 630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L3 Cache: 20MB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Preis: 603.- CHF</a:t>
            </a:r>
          </a:p>
        </p:txBody>
      </p:sp>
      <p:cxnSp>
        <p:nvCxnSpPr>
          <p:cNvPr id="5125" name="Straight Connector 72">
            <a:extLst>
              <a:ext uri="{FF2B5EF4-FFF2-40B4-BE49-F238E27FC236}">
                <a16:creationId xmlns:a16="http://schemas.microsoft.com/office/drawing/2014/main" id="{CC9CF63D-A2A3-4ECF-BC53-4B0D56918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540033"/>
            <a:ext cx="0" cy="5778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Intel Core i9-10900K (LGA 1200, 3.70 GHz, 10 -Core)">
            <a:extLst>
              <a:ext uri="{FF2B5EF4-FFF2-40B4-BE49-F238E27FC236}">
                <a16:creationId xmlns:a16="http://schemas.microsoft.com/office/drawing/2014/main" id="{60A12BFB-6A8F-494D-97CF-1E297D3276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51127" y="1508967"/>
            <a:ext cx="4999885" cy="383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478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695627-F635-448D-846F-BB5E1424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395288"/>
            <a:ext cx="4078800" cy="1597753"/>
          </a:xfrm>
        </p:spPr>
        <p:txBody>
          <a:bodyPr wrap="square" anchor="b">
            <a:normAutofit/>
          </a:bodyPr>
          <a:lstStyle/>
          <a:p>
            <a:pPr algn="ctr"/>
            <a:r>
              <a:rPr lang="de-CH" dirty="0"/>
              <a:t>AMD </a:t>
            </a:r>
            <a:r>
              <a:rPr lang="de-CH" dirty="0" err="1"/>
              <a:t>Ryzen</a:t>
            </a:r>
            <a:r>
              <a:rPr lang="de-CH" dirty="0"/>
              <a:t> 5 5600G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8187E7-2633-4C75-B0ED-109A159AF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050" y="2361601"/>
            <a:ext cx="4287750" cy="3416900"/>
          </a:xfrm>
        </p:spPr>
        <p:txBody>
          <a:bodyPr>
            <a:normAutofit fontScale="92500" lnSpcReduction="10000"/>
          </a:bodyPr>
          <a:lstStyle/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Sockel: AM4</a:t>
            </a:r>
          </a:p>
          <a:p>
            <a:pPr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Chipsatz: X570, B550</a:t>
            </a:r>
            <a:endParaRPr lang="de-CH" dirty="0"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Taktrate: 3.90GHz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Kerne: 6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Grafikeinheit: AMD Radeon Vega 7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L3 Cache: 16MB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Preis: 279.- CHF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C9CF63D-A2A3-4ECF-BC53-4B0D56918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540033"/>
            <a:ext cx="0" cy="5778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AMD Ryzen 5 5600G (AM4, 3.90 GHz, 6 -Core)">
            <a:extLst>
              <a:ext uri="{FF2B5EF4-FFF2-40B4-BE49-F238E27FC236}">
                <a16:creationId xmlns:a16="http://schemas.microsoft.com/office/drawing/2014/main" id="{2AA63D70-3519-44C5-8580-481718044B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51127" y="1508967"/>
            <a:ext cx="4999885" cy="383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96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2" name="Rectangle 70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695627-F635-448D-846F-BB5E1424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395288"/>
            <a:ext cx="4078800" cy="1597753"/>
          </a:xfrm>
        </p:spPr>
        <p:txBody>
          <a:bodyPr wrap="square" anchor="b">
            <a:normAutofit/>
          </a:bodyPr>
          <a:lstStyle/>
          <a:p>
            <a:pPr algn="ctr"/>
            <a:r>
              <a:rPr lang="de-CH" dirty="0"/>
              <a:t>AMD </a:t>
            </a:r>
            <a:r>
              <a:rPr lang="de-CH" dirty="0" err="1"/>
              <a:t>Ryzen</a:t>
            </a:r>
            <a:r>
              <a:rPr lang="de-CH" dirty="0"/>
              <a:t> 7 3700X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8187E7-2633-4C75-B0ED-109A159AF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000" y="2361601"/>
            <a:ext cx="4078800" cy="3416900"/>
          </a:xfrm>
        </p:spPr>
        <p:txBody>
          <a:bodyPr>
            <a:normAutofit fontScale="92500" lnSpcReduction="10000"/>
          </a:bodyPr>
          <a:lstStyle/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Sockel: AM4</a:t>
            </a:r>
          </a:p>
          <a:p>
            <a:pPr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Chipsatz: X570, X470, B550, B450</a:t>
            </a:r>
            <a:endParaRPr lang="de-CH" dirty="0"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Taktrate: 3.60GHz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Kerne: 8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Grafikeinheit: keine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L3 Cache: 32MB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Preis: 302.- CHF</a:t>
            </a:r>
          </a:p>
        </p:txBody>
      </p:sp>
      <p:cxnSp>
        <p:nvCxnSpPr>
          <p:cNvPr id="7173" name="Straight Connector 72">
            <a:extLst>
              <a:ext uri="{FF2B5EF4-FFF2-40B4-BE49-F238E27FC236}">
                <a16:creationId xmlns:a16="http://schemas.microsoft.com/office/drawing/2014/main" id="{CC9CF63D-A2A3-4ECF-BC53-4B0D56918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540033"/>
            <a:ext cx="0" cy="5778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AMD Ryzen 7 3700X (AM4, 3.60 GHz, 8 -Core)">
            <a:extLst>
              <a:ext uri="{FF2B5EF4-FFF2-40B4-BE49-F238E27FC236}">
                <a16:creationId xmlns:a16="http://schemas.microsoft.com/office/drawing/2014/main" id="{2B156465-7F31-4A2D-A48D-449F0C3F6E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51127" y="1508967"/>
            <a:ext cx="4999885" cy="383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905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695627-F635-448D-846F-BB5E1424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395288"/>
            <a:ext cx="4078800" cy="1597753"/>
          </a:xfrm>
        </p:spPr>
        <p:txBody>
          <a:bodyPr wrap="square" anchor="b">
            <a:normAutofit/>
          </a:bodyPr>
          <a:lstStyle/>
          <a:p>
            <a:pPr algn="ctr"/>
            <a:r>
              <a:rPr lang="de-CH" dirty="0"/>
              <a:t>AMD </a:t>
            </a:r>
            <a:r>
              <a:rPr lang="de-CH" dirty="0" err="1"/>
              <a:t>Ryzen</a:t>
            </a:r>
            <a:r>
              <a:rPr lang="de-CH" dirty="0"/>
              <a:t> 9 5900X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8187E7-2633-4C75-B0ED-109A159AF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000" y="2361601"/>
            <a:ext cx="4078800" cy="3416900"/>
          </a:xfrm>
        </p:spPr>
        <p:txBody>
          <a:bodyPr>
            <a:normAutofit fontScale="92500" lnSpcReduction="10000"/>
          </a:bodyPr>
          <a:lstStyle/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Sockel: AM4</a:t>
            </a:r>
          </a:p>
          <a:p>
            <a:pPr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Chipsatz: X570, X470, B550, B450</a:t>
            </a:r>
            <a:endParaRPr lang="de-CH" dirty="0">
              <a:effectLst/>
              <a:latin typeface="Calibri" panose="020F0502020204030204" pitchFamily="34" charset="0"/>
            </a:endParaRP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Taktrate: 3.70GHz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Kerne: 12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Grafikeinheit: keine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latin typeface="Calibri" panose="020F0502020204030204" pitchFamily="34" charset="0"/>
              </a:rPr>
              <a:t>L3 Cache: 64MB</a:t>
            </a:r>
          </a:p>
          <a:p>
            <a:pPr rtl="0" fontAlgn="ctr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CH" dirty="0">
                <a:effectLst/>
                <a:latin typeface="Calibri" panose="020F0502020204030204" pitchFamily="34" charset="0"/>
              </a:rPr>
              <a:t>Preis: 569.- CHF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C9CF63D-A2A3-4ECF-BC53-4B0D56918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540033"/>
            <a:ext cx="0" cy="5778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6" name="Picture 4" descr="AMD Ryzen 9 5900X (AM4, 3.70 GHz, 12 -Core)">
            <a:extLst>
              <a:ext uri="{FF2B5EF4-FFF2-40B4-BE49-F238E27FC236}">
                <a16:creationId xmlns:a16="http://schemas.microsoft.com/office/drawing/2014/main" id="{6BE89858-4215-4B67-B661-C691856E6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51127" y="1508967"/>
            <a:ext cx="4999885" cy="383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621683"/>
      </p:ext>
    </p:extLst>
  </p:cSld>
  <p:clrMapOvr>
    <a:masterClrMapping/>
  </p:clrMapOvr>
</p:sld>
</file>

<file path=ppt/theme/theme1.xml><?xml version="1.0" encoding="utf-8"?>
<a:theme xmlns:a="http://schemas.openxmlformats.org/drawingml/2006/main" name="FrostyVTI">
  <a:themeElements>
    <a:clrScheme name="Frosty">
      <a:dk1>
        <a:sysClr val="windowText" lastClr="000000"/>
      </a:dk1>
      <a:lt1>
        <a:sysClr val="window" lastClr="FFFFFF"/>
      </a:lt1>
      <a:dk2>
        <a:srgbClr val="0B2827"/>
      </a:dk2>
      <a:lt2>
        <a:srgbClr val="DAE3E3"/>
      </a:lt2>
      <a:accent1>
        <a:srgbClr val="767E37"/>
      </a:accent1>
      <a:accent2>
        <a:srgbClr val="B495C2"/>
      </a:accent2>
      <a:accent3>
        <a:srgbClr val="8FA3A3"/>
      </a:accent3>
      <a:accent4>
        <a:srgbClr val="CE7F01"/>
      </a:accent4>
      <a:accent5>
        <a:srgbClr val="D15A29"/>
      </a:accent5>
      <a:accent6>
        <a:srgbClr val="B88470"/>
      </a:accent6>
      <a:hlink>
        <a:srgbClr val="B57001"/>
      </a:hlink>
      <a:folHlink>
        <a:srgbClr val="996209"/>
      </a:folHlink>
    </a:clrScheme>
    <a:fontScheme name="Frosted Leaf">
      <a:majorFont>
        <a:latin typeface="Goudy Old Style"/>
        <a:ea typeface=""/>
        <a:cs typeface=""/>
      </a:majorFont>
      <a:minorFont>
        <a:latin typeface="Avenir Next LT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ostyVTI" id="{DD283BC3-E0B6-4E4B-91CF-F0F54D51BB21}" vid="{3EE220F7-F497-4893-BE1F-7BB1D607421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Breitbild</PresentationFormat>
  <Paragraphs>49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Avenir Next LT Pro</vt:lpstr>
      <vt:lpstr>Calibri</vt:lpstr>
      <vt:lpstr>Goudy Old Style</vt:lpstr>
      <vt:lpstr>Wingdings</vt:lpstr>
      <vt:lpstr>FrostyVTI</vt:lpstr>
      <vt:lpstr>CPU</vt:lpstr>
      <vt:lpstr>Intel Core i5-10600K</vt:lpstr>
      <vt:lpstr>Intel Core i7-11700K</vt:lpstr>
      <vt:lpstr>Intel Core i9-10900K</vt:lpstr>
      <vt:lpstr>AMD Ryzen 5 5600G</vt:lpstr>
      <vt:lpstr>AMD Ryzen 7 3700X</vt:lpstr>
      <vt:lpstr>AMD Ryzen 9 5900X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Unterschied GPT / MBR</dc:title>
  <dc:creator>Panico Valentino</dc:creator>
  <cp:lastModifiedBy>Panico Valentino</cp:lastModifiedBy>
  <cp:revision>1</cp:revision>
  <dcterms:created xsi:type="dcterms:W3CDTF">2021-09-27T07:51:42Z</dcterms:created>
  <dcterms:modified xsi:type="dcterms:W3CDTF">2021-09-27T08:55:56Z</dcterms:modified>
</cp:coreProperties>
</file>