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96618387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7649008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8605183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735860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28753039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360238799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24647945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317460786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331713918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82113117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01477237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393376076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6489822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01212537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77555575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37188467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256707022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E0C963C-C1DB-4AFD-9DDC-0691666BF49B}" type="datetime2">
              <a:rPr lang="en-US" smtClean="0"/>
              <a:pPr/>
              <a:t>Sunday, September 26, 2021</a:t>
            </a:fld>
            <a:endParaRPr lang="en-US" cap="al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algn="l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389E6-C847-4AD0-B56D-D205B2EAB1EE}" type="slidenum">
              <a:rPr lang="en-US" smtClean="0"/>
              <a:pPr/>
              <a:t>‹Nr.›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13913216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3F659F-E25F-48CF-A6EC-497ECE7911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Grafikkarte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9863D35-CE01-4EFA-9DA3-9BD055D081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Von Marlon </a:t>
            </a:r>
            <a:r>
              <a:rPr lang="de-CH"/>
              <a:t>und Valentino</a:t>
            </a:r>
          </a:p>
        </p:txBody>
      </p:sp>
    </p:spTree>
    <p:extLst>
      <p:ext uri="{BB962C8B-B14F-4D97-AF65-F5344CB8AC3E}">
        <p14:creationId xmlns:p14="http://schemas.microsoft.com/office/powerpoint/2010/main" val="1590222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590507-0772-41BD-A0CA-E50010EFB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Ablauf GPU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7631C6-E611-4F67-A203-6FC54BA8D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de-CH" dirty="0"/>
              <a:t>Vertex-Shader</a:t>
            </a:r>
          </a:p>
          <a:p>
            <a:pPr marL="685800" lvl="1"/>
            <a:r>
              <a:rPr lang="de-CH" dirty="0"/>
              <a:t>Eckdaten =&gt; Polygon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 err="1"/>
              <a:t>Tesselations</a:t>
            </a:r>
            <a:r>
              <a:rPr lang="de-CH" dirty="0"/>
              <a:t>-Shader</a:t>
            </a:r>
          </a:p>
          <a:p>
            <a:pPr marL="685800" lvl="1"/>
            <a:r>
              <a:rPr lang="de-CH" dirty="0"/>
              <a:t>Verfeinern der Polygone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 err="1"/>
              <a:t>Geometry</a:t>
            </a:r>
            <a:r>
              <a:rPr lang="de-CH" dirty="0"/>
              <a:t>-Shader</a:t>
            </a:r>
          </a:p>
          <a:p>
            <a:pPr marL="685800" lvl="1"/>
            <a:r>
              <a:rPr lang="de-CH" dirty="0"/>
              <a:t>Änderungen an Geometrie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 err="1"/>
              <a:t>Rasterisierung</a:t>
            </a:r>
            <a:endParaRPr lang="de-CH" dirty="0"/>
          </a:p>
          <a:p>
            <a:pPr marL="857250" lvl="1" indent="-457200"/>
            <a:r>
              <a:rPr lang="de-CH" dirty="0"/>
              <a:t>Polygon =&gt; Pixel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Z-</a:t>
            </a:r>
            <a:r>
              <a:rPr lang="de-CH" dirty="0" err="1"/>
              <a:t>Culling</a:t>
            </a:r>
            <a:endParaRPr lang="de-CH" dirty="0"/>
          </a:p>
          <a:p>
            <a:pPr marL="857250" lvl="1" indent="-457200"/>
            <a:r>
              <a:rPr lang="de-CH" dirty="0"/>
              <a:t>Ausschliessen von Pixeln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TMUs</a:t>
            </a:r>
          </a:p>
          <a:p>
            <a:pPr marL="857250" lvl="1" indent="-457200"/>
            <a:r>
              <a:rPr lang="de-CH" dirty="0" err="1"/>
              <a:t>Texture</a:t>
            </a:r>
            <a:r>
              <a:rPr lang="de-CH" dirty="0"/>
              <a:t> Mapping Units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Pixel-Shader</a:t>
            </a:r>
          </a:p>
          <a:p>
            <a:pPr marL="857250" lvl="1" indent="-457200"/>
            <a:r>
              <a:rPr lang="de-CH" dirty="0"/>
              <a:t>Effektberechnung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 err="1"/>
              <a:t>ROP’s</a:t>
            </a:r>
            <a:endParaRPr lang="de-CH" dirty="0"/>
          </a:p>
          <a:p>
            <a:pPr marL="857250" lvl="1" indent="-457200"/>
            <a:r>
              <a:rPr lang="de-CH" dirty="0"/>
              <a:t>Raster Operating </a:t>
            </a:r>
            <a:r>
              <a:rPr lang="de-CH" dirty="0" err="1"/>
              <a:t>Processors</a:t>
            </a: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512415A-EE6B-4AA8-9A10-6ADECD0909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455" r="14467" b="2"/>
          <a:stretch/>
        </p:blipFill>
        <p:spPr>
          <a:xfrm>
            <a:off x="6091916" y="2052213"/>
            <a:ext cx="5451627" cy="41961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36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CA2A49B-3712-4289-9D5B-A0B04CA28C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Abschluss</a:t>
            </a:r>
          </a:p>
        </p:txBody>
      </p:sp>
      <p:sp>
        <p:nvSpPr>
          <p:cNvPr id="6" name="Untertitel 5">
            <a:extLst>
              <a:ext uri="{FF2B5EF4-FFF2-40B4-BE49-F238E27FC236}">
                <a16:creationId xmlns:a16="http://schemas.microsoft.com/office/drawing/2014/main" id="{6DA95E51-7A2D-4D17-A6C3-6F34BE38DC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Wir hoffen ihr konntet was lernen!</a:t>
            </a:r>
          </a:p>
        </p:txBody>
      </p:sp>
    </p:spTree>
    <p:extLst>
      <p:ext uri="{BB962C8B-B14F-4D97-AF65-F5344CB8AC3E}">
        <p14:creationId xmlns:p14="http://schemas.microsoft.com/office/powerpoint/2010/main" val="306019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C67725-4402-4545-9E1D-A9488AF4C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Grafik Einheit</a:t>
            </a:r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2D4381EF-8CF2-417E-BBEA-5712F9D6C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noProof="1"/>
              <a:t>Vorhanden</a:t>
            </a:r>
            <a:r>
              <a:rPr lang="en-US"/>
              <a:t> in:</a:t>
            </a:r>
          </a:p>
          <a:p>
            <a:pPr lvl="1"/>
            <a:r>
              <a:rPr lang="en-US"/>
              <a:t>Onboard</a:t>
            </a:r>
          </a:p>
          <a:p>
            <a:pPr lvl="1"/>
            <a:r>
              <a:rPr lang="en-US"/>
              <a:t>CPU</a:t>
            </a:r>
          </a:p>
          <a:p>
            <a:pPr lvl="1"/>
            <a:r>
              <a:rPr lang="en-US"/>
              <a:t>GPU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EE8BA19-C476-4D4C-A7D6-D533797C0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368" y="2267339"/>
            <a:ext cx="6424412" cy="37743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0608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93B38D-E00B-4514-8C7A-AA07750C5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Platine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423F2D-EEE2-482C-8307-6F0FBA6DD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dirty="0"/>
              <a:t>Mainboard der GPU</a:t>
            </a:r>
          </a:p>
          <a:p>
            <a:r>
              <a:rPr lang="de-CH" dirty="0"/>
              <a:t>Datenverkehr</a:t>
            </a:r>
          </a:p>
          <a:p>
            <a:r>
              <a:rPr lang="de-CH" dirty="0"/>
              <a:t>14 Schichten &amp; 800 Datenleitungen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B833DE0-EC02-42B6-ACA0-525C424E3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8073" y="2621902"/>
            <a:ext cx="6511579" cy="306044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7839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862704-08A3-4128-A012-86DA1BD85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Platine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44E14AB-CDAA-46D9-8B9E-91B10235C2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en-US" dirty="0" err="1"/>
              <a:t>Reguliert</a:t>
            </a:r>
            <a:r>
              <a:rPr lang="en-US" dirty="0"/>
              <a:t> die </a:t>
            </a:r>
            <a:r>
              <a:rPr lang="en-US" dirty="0" err="1"/>
              <a:t>Spannungen</a:t>
            </a:r>
            <a:endParaRPr lang="en-US" dirty="0"/>
          </a:p>
          <a:p>
            <a:r>
              <a:rPr lang="en-US" dirty="0" err="1"/>
              <a:t>Steuert</a:t>
            </a:r>
            <a:r>
              <a:rPr lang="en-US" dirty="0"/>
              <a:t> </a:t>
            </a:r>
            <a:r>
              <a:rPr lang="en-US" dirty="0" err="1"/>
              <a:t>Monitoranschlüsse</a:t>
            </a:r>
            <a:r>
              <a:rPr lang="en-US" dirty="0"/>
              <a:t> an</a:t>
            </a:r>
          </a:p>
          <a:p>
            <a:r>
              <a:rPr lang="en-US" dirty="0"/>
              <a:t>Anschluss </a:t>
            </a:r>
            <a:r>
              <a:rPr lang="en-US" dirty="0" err="1"/>
              <a:t>ans</a:t>
            </a:r>
            <a:r>
              <a:rPr lang="en-US" dirty="0"/>
              <a:t> Mainboard</a:t>
            </a:r>
          </a:p>
          <a:p>
            <a:pPr lvl="1"/>
            <a:r>
              <a:rPr lang="en-US" dirty="0"/>
              <a:t>PCI-Express 3.0(4.0) 16x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C85F3635-F779-441D-8461-B5DEB8A38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497" y="2807841"/>
            <a:ext cx="6518587" cy="32104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3554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2B65A0-84C6-4194-B0C8-43C9E25C2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Spannungsversorgung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9EE9A04-2EBC-41C2-A815-C7CDA48EC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dirty="0"/>
              <a:t>Braucht am meisten Strom von ganzen Komponenten</a:t>
            </a:r>
          </a:p>
          <a:p>
            <a:r>
              <a:rPr lang="de-CH" dirty="0"/>
              <a:t>Strom wird geliefert über:</a:t>
            </a:r>
          </a:p>
          <a:p>
            <a:pPr lvl="1"/>
            <a:r>
              <a:rPr lang="de-CH" dirty="0"/>
              <a:t>PCI-e Anschluss -&gt; 75W</a:t>
            </a:r>
          </a:p>
          <a:p>
            <a:pPr lvl="1"/>
            <a:r>
              <a:rPr lang="de-CH" dirty="0"/>
              <a:t>Stromkabel</a:t>
            </a:r>
          </a:p>
          <a:p>
            <a:pPr lvl="2"/>
            <a:r>
              <a:rPr lang="de-CH" dirty="0"/>
              <a:t>6-Polig -&gt;  75W</a:t>
            </a:r>
          </a:p>
          <a:p>
            <a:pPr lvl="2"/>
            <a:r>
              <a:rPr lang="de-CH" dirty="0"/>
              <a:t>8-Polig -&gt; 150W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5DCB0A9-910C-4D7F-B110-6685E1F9B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038" y="2267339"/>
            <a:ext cx="6489242" cy="37475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3411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AC2A77-4229-452B-9F79-60E4C7D01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Spannungsversorgung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065E88-F50E-48A8-BC79-1C6F8AC7E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dirty="0"/>
              <a:t>Tabelle mit </a:t>
            </a:r>
            <a:r>
              <a:rPr lang="de-CH" dirty="0" err="1"/>
              <a:t>Berechung</a:t>
            </a:r>
            <a:r>
              <a:rPr lang="de-CH" dirty="0"/>
              <a:t> des Leistungsverbrauchs</a:t>
            </a:r>
          </a:p>
          <a:p>
            <a:r>
              <a:rPr lang="de-CH" dirty="0"/>
              <a:t>Heute sogar 3x8-Pin möglich, z.B. MSI </a:t>
            </a:r>
            <a:r>
              <a:rPr lang="de-CH" dirty="0" err="1"/>
              <a:t>GeForce</a:t>
            </a:r>
            <a:r>
              <a:rPr lang="de-CH" dirty="0"/>
              <a:t> RTX 3080 SUPRIM X LHR (525W)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74A869B-4490-4CB5-BCAD-E2F816DC8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5637" y="2576616"/>
            <a:ext cx="6349669" cy="32542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7998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FD06E-DB48-48CF-A5EB-8EBF0A2E0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 dirty="0"/>
              <a:t>VRAM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588CA58-281D-4EAB-ADB2-3765C50430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noProof="1"/>
              <a:t>Der VRAM =&gt; Zwischenspeicher der Grafikkarte</a:t>
            </a:r>
          </a:p>
          <a:p>
            <a:r>
              <a:rPr lang="de-CH" noProof="1"/>
              <a:t>Heutiger Standart ist 8GB</a:t>
            </a:r>
          </a:p>
          <a:p>
            <a:r>
              <a:rPr lang="de-CH" noProof="1"/>
              <a:t>Die neusten Nvidia Grafikkarten haben schon 24GB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DA4223B7-ADBB-413A-B0C6-4A97D3EBB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5530" y="2603405"/>
            <a:ext cx="6451629" cy="36612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82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AA2AE3-F54C-4108-9624-D78931537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Speichertypen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19862F8B-7E4F-4D4B-AA4F-27EA4F29E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noProof="1"/>
              <a:t>Die Taktrate des Speichers ist abhängig von dem Speichertypen</a:t>
            </a:r>
          </a:p>
          <a:p>
            <a:r>
              <a:rPr lang="de-CH" noProof="1"/>
              <a:t>Seit 2014 gibt es schon DDR4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509EB65-49DC-43C6-AEA9-79B36AB98A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682" y="2245498"/>
            <a:ext cx="6410130" cy="3749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054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D3D19D-65E8-44B3-80AF-81E559001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de-CH"/>
              <a:t>Grafikprozessor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216C7D-0A03-4498-9B46-8EF641D649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2052214"/>
            <a:ext cx="4338409" cy="4196185"/>
          </a:xfrm>
        </p:spPr>
        <p:txBody>
          <a:bodyPr>
            <a:normAutofit/>
          </a:bodyPr>
          <a:lstStyle/>
          <a:p>
            <a:r>
              <a:rPr lang="de-CH" dirty="0"/>
              <a:t>Die CPU hat eine höhere Taktrate</a:t>
            </a:r>
          </a:p>
          <a:p>
            <a:r>
              <a:rPr lang="de-CH" dirty="0"/>
              <a:t>=&gt; Die CPU ist schneller</a:t>
            </a:r>
          </a:p>
          <a:p>
            <a:r>
              <a:rPr lang="de-CH" dirty="0"/>
              <a:t>Die GPU hat mehr Prozessor Kerne</a:t>
            </a:r>
          </a:p>
          <a:p>
            <a:r>
              <a:rPr lang="de-CH" dirty="0"/>
              <a:t>=&gt; Die GPU kann mehr gleichzeitig machen</a:t>
            </a:r>
          </a:p>
          <a:p>
            <a:r>
              <a:rPr lang="de-CH" dirty="0"/>
              <a:t>Die heutigen Top </a:t>
            </a:r>
            <a:r>
              <a:rPr lang="de-CH" dirty="0" err="1"/>
              <a:t>GPU’s</a:t>
            </a:r>
            <a:r>
              <a:rPr lang="de-CH" dirty="0"/>
              <a:t> haben schon 10496 Kerne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F5F48EA-4E82-4C27-BC2E-A61B0A2209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415" y="2428482"/>
            <a:ext cx="6122045" cy="344364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25937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TM02836342[[fn=Ion]]</Template>
  <TotalTime>0</TotalTime>
  <Words>193</Words>
  <Application>Microsoft Office PowerPoint</Application>
  <PresentationFormat>Breitbild</PresentationFormat>
  <Paragraphs>58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Ion</vt:lpstr>
      <vt:lpstr>Grafikkarte</vt:lpstr>
      <vt:lpstr>Grafik Einheit</vt:lpstr>
      <vt:lpstr>Platine</vt:lpstr>
      <vt:lpstr>Platine</vt:lpstr>
      <vt:lpstr>Spannungsversorgung</vt:lpstr>
      <vt:lpstr>Spannungsversorgung</vt:lpstr>
      <vt:lpstr>VRAM</vt:lpstr>
      <vt:lpstr>Speichertypen</vt:lpstr>
      <vt:lpstr>Grafikprozessor</vt:lpstr>
      <vt:lpstr>Ablauf GPU</vt:lpstr>
      <vt:lpstr>Abschluss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Binder Marlon</dc:creator>
  <cp:lastModifiedBy>Binder Marlon</cp:lastModifiedBy>
  <cp:revision>2</cp:revision>
  <dcterms:created xsi:type="dcterms:W3CDTF">2021-09-20T08:41:22Z</dcterms:created>
  <dcterms:modified xsi:type="dcterms:W3CDTF">2021-09-26T13:25:06Z</dcterms:modified>
</cp:coreProperties>
</file>