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60" r:id="rId3"/>
    <p:sldId id="26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3C8D01-0876-4ABF-8216-3F7678E061A4}" v="26" dt="2021-09-27T08:48:15.828"/>
    <p1510:client id="{3862711F-25DE-42D4-913F-1D97372D4905}" v="32" dt="2021-09-27T08:24:11.0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ico Valentino" userId="97a5e6c2-660d-49ae-9744-8b85ac775500" providerId="ADAL" clId="{3862711F-25DE-42D4-913F-1D97372D4905}"/>
    <pc:docChg chg="undo redo custSel addSld delSld modSld">
      <pc:chgData name="Panico Valentino" userId="97a5e6c2-660d-49ae-9744-8b85ac775500" providerId="ADAL" clId="{3862711F-25DE-42D4-913F-1D97372D4905}" dt="2021-09-27T08:35:06.162" v="395" actId="27636"/>
      <pc:docMkLst>
        <pc:docMk/>
      </pc:docMkLst>
      <pc:sldChg chg="addSp delSp modSp mod">
        <pc:chgData name="Panico Valentino" userId="97a5e6c2-660d-49ae-9744-8b85ac775500" providerId="ADAL" clId="{3862711F-25DE-42D4-913F-1D97372D4905}" dt="2021-09-27T08:05:43.793" v="6" actId="1076"/>
        <pc:sldMkLst>
          <pc:docMk/>
          <pc:sldMk cId="2081170917" sldId="256"/>
        </pc:sldMkLst>
        <pc:spChg chg="mod">
          <ac:chgData name="Panico Valentino" userId="97a5e6c2-660d-49ae-9744-8b85ac775500" providerId="ADAL" clId="{3862711F-25DE-42D4-913F-1D97372D4905}" dt="2021-09-27T08:05:02.931" v="2" actId="20577"/>
          <ac:spMkLst>
            <pc:docMk/>
            <pc:sldMk cId="2081170917" sldId="256"/>
            <ac:spMk id="2" creationId="{EF809F89-914E-4A55-9B65-AB8F117AA57E}"/>
          </ac:spMkLst>
        </pc:spChg>
        <pc:picChg chg="add mod">
          <ac:chgData name="Panico Valentino" userId="97a5e6c2-660d-49ae-9744-8b85ac775500" providerId="ADAL" clId="{3862711F-25DE-42D4-913F-1D97372D4905}" dt="2021-09-27T08:05:43.793" v="6" actId="1076"/>
          <ac:picMkLst>
            <pc:docMk/>
            <pc:sldMk cId="2081170917" sldId="256"/>
            <ac:picMk id="1026" creationId="{C60B68D1-CD13-43E6-A5F4-498F826ABB35}"/>
          </ac:picMkLst>
        </pc:picChg>
        <pc:picChg chg="del">
          <ac:chgData name="Panico Valentino" userId="97a5e6c2-660d-49ae-9744-8b85ac775500" providerId="ADAL" clId="{3862711F-25DE-42D4-913F-1D97372D4905}" dt="2021-09-27T08:05:31.274" v="3" actId="478"/>
          <ac:picMkLst>
            <pc:docMk/>
            <pc:sldMk cId="2081170917" sldId="256"/>
            <ac:picMk id="1028" creationId="{87811077-B1D0-4BDE-8041-917DDB710BB2}"/>
          </ac:picMkLst>
        </pc:picChg>
      </pc:sldChg>
      <pc:sldChg chg="addSp delSp modSp del mod setBg">
        <pc:chgData name="Panico Valentino" userId="97a5e6c2-660d-49ae-9744-8b85ac775500" providerId="ADAL" clId="{3862711F-25DE-42D4-913F-1D97372D4905}" dt="2021-09-27T08:10:10.372" v="121" actId="47"/>
        <pc:sldMkLst>
          <pc:docMk/>
          <pc:sldMk cId="3653833534" sldId="257"/>
        </pc:sldMkLst>
        <pc:spChg chg="mod">
          <ac:chgData name="Panico Valentino" userId="97a5e6c2-660d-49ae-9744-8b85ac775500" providerId="ADAL" clId="{3862711F-25DE-42D4-913F-1D97372D4905}" dt="2021-09-27T08:07:25.207" v="21" actId="26606"/>
          <ac:spMkLst>
            <pc:docMk/>
            <pc:sldMk cId="3653833534" sldId="257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08:53.412" v="99" actId="20577"/>
          <ac:spMkLst>
            <pc:docMk/>
            <pc:sldMk cId="3653833534" sldId="257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07:25.207" v="21" actId="26606"/>
          <ac:spMkLst>
            <pc:docMk/>
            <pc:sldMk cId="3653833534" sldId="257"/>
            <ac:spMk id="71" creationId="{DB66C9CD-6BF4-44CA-8078-0BB819080761}"/>
          </ac:spMkLst>
        </pc:spChg>
        <pc:graphicFrameChg chg="add del mod">
          <ac:chgData name="Panico Valentino" userId="97a5e6c2-660d-49ae-9744-8b85ac775500" providerId="ADAL" clId="{3862711F-25DE-42D4-913F-1D97372D4905}" dt="2021-09-27T08:08:33.482" v="86"/>
          <ac:graphicFrameMkLst>
            <pc:docMk/>
            <pc:sldMk cId="3653833534" sldId="257"/>
            <ac:graphicFrameMk id="4" creationId="{BFA6455A-91C0-43E2-8F76-3E7AA0F544AB}"/>
          </ac:graphicFrameMkLst>
        </pc:graphicFrameChg>
        <pc:picChg chg="add mod">
          <ac:chgData name="Panico Valentino" userId="97a5e6c2-660d-49ae-9744-8b85ac775500" providerId="ADAL" clId="{3862711F-25DE-42D4-913F-1D97372D4905}" dt="2021-09-27T08:08:40.764" v="91" actId="14100"/>
          <ac:picMkLst>
            <pc:docMk/>
            <pc:sldMk cId="3653833534" sldId="257"/>
            <ac:picMk id="2050" creationId="{D618A45D-3F48-4B05-A133-C3823E104872}"/>
          </ac:picMkLst>
        </pc:picChg>
        <pc:cxnChg chg="add">
          <ac:chgData name="Panico Valentino" userId="97a5e6c2-660d-49ae-9744-8b85ac775500" providerId="ADAL" clId="{3862711F-25DE-42D4-913F-1D97372D4905}" dt="2021-09-27T08:07:25.207" v="21" actId="26606"/>
          <ac:cxnSpMkLst>
            <pc:docMk/>
            <pc:sldMk cId="3653833534" sldId="257"/>
            <ac:cxnSpMk id="73" creationId="{CC9CF63D-A2A3-4ECF-BC53-4B0D56918FB4}"/>
          </ac:cxnSpMkLst>
        </pc:cxnChg>
      </pc:sldChg>
      <pc:sldChg chg="modSp del mod">
        <pc:chgData name="Panico Valentino" userId="97a5e6c2-660d-49ae-9744-8b85ac775500" providerId="ADAL" clId="{3862711F-25DE-42D4-913F-1D97372D4905}" dt="2021-09-27T08:09:04.703" v="100" actId="47"/>
        <pc:sldMkLst>
          <pc:docMk/>
          <pc:sldMk cId="2399662282" sldId="258"/>
        </pc:sldMkLst>
        <pc:spChg chg="mod">
          <ac:chgData name="Panico Valentino" userId="97a5e6c2-660d-49ae-9744-8b85ac775500" providerId="ADAL" clId="{3862711F-25DE-42D4-913F-1D97372D4905}" dt="2021-09-27T08:06:03.267" v="16" actId="20577"/>
          <ac:spMkLst>
            <pc:docMk/>
            <pc:sldMk cId="2399662282" sldId="258"/>
            <ac:spMk id="2" creationId="{7E6AEEEE-51B0-4FD5-86D4-B3A781FFB62C}"/>
          </ac:spMkLst>
        </pc:spChg>
      </pc:sldChg>
      <pc:sldChg chg="del">
        <pc:chgData name="Panico Valentino" userId="97a5e6c2-660d-49ae-9744-8b85ac775500" providerId="ADAL" clId="{3862711F-25DE-42D4-913F-1D97372D4905}" dt="2021-09-27T08:09:08.607" v="103" actId="47"/>
        <pc:sldMkLst>
          <pc:docMk/>
          <pc:sldMk cId="163477281" sldId="259"/>
        </pc:sldMkLst>
      </pc:sldChg>
      <pc:sldChg chg="addSp delSp modSp add mod setBg delDesignElem">
        <pc:chgData name="Panico Valentino" userId="97a5e6c2-660d-49ae-9744-8b85ac775500" providerId="ADAL" clId="{3862711F-25DE-42D4-913F-1D97372D4905}" dt="2021-09-27T08:33:46.167" v="365" actId="20577"/>
        <pc:sldMkLst>
          <pc:docMk/>
          <pc:sldMk cId="2281920349" sldId="260"/>
        </pc:sldMkLst>
        <pc:spChg chg="mod">
          <ac:chgData name="Panico Valentino" userId="97a5e6c2-660d-49ae-9744-8b85ac775500" providerId="ADAL" clId="{3862711F-25DE-42D4-913F-1D97372D4905}" dt="2021-09-27T08:33:46.167" v="365" actId="20577"/>
          <ac:spMkLst>
            <pc:docMk/>
            <pc:sldMk cId="2281920349" sldId="260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09:06.433" v="102"/>
          <ac:spMkLst>
            <pc:docMk/>
            <pc:sldMk cId="2281920349" sldId="260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19:51.089" v="178" actId="26606"/>
          <ac:spMkLst>
            <pc:docMk/>
            <pc:sldMk cId="2281920349" sldId="260"/>
            <ac:spMk id="2052" creationId="{DB66C9CD-6BF4-44CA-8078-0BB819080761}"/>
          </ac:spMkLst>
        </pc:spChg>
        <pc:cxnChg chg="del">
          <ac:chgData name="Panico Valentino" userId="97a5e6c2-660d-49ae-9744-8b85ac775500" providerId="ADAL" clId="{3862711F-25DE-42D4-913F-1D97372D4905}" dt="2021-09-27T08:09:06.433" v="102"/>
          <ac:cxnSpMkLst>
            <pc:docMk/>
            <pc:sldMk cId="2281920349" sldId="260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19:51.089" v="178" actId="26606"/>
          <ac:cxnSpMkLst>
            <pc:docMk/>
            <pc:sldMk cId="2281920349" sldId="260"/>
            <ac:cxnSpMk id="2053" creationId="{CC9CF63D-A2A3-4ECF-BC53-4B0D56918FB4}"/>
          </ac:cxnSpMkLst>
        </pc:cxnChg>
      </pc:sldChg>
      <pc:sldChg chg="addSp delSp modSp add mod setBg">
        <pc:chgData name="Panico Valentino" userId="97a5e6c2-660d-49ae-9744-8b85ac775500" providerId="ADAL" clId="{3862711F-25DE-42D4-913F-1D97372D4905}" dt="2021-09-27T08:34:30.106" v="376" actId="20577"/>
        <pc:sldMkLst>
          <pc:docMk/>
          <pc:sldMk cId="1144009457" sldId="261"/>
        </pc:sldMkLst>
        <pc:spChg chg="mod">
          <ac:chgData name="Panico Valentino" userId="97a5e6c2-660d-49ae-9744-8b85ac775500" providerId="ADAL" clId="{3862711F-25DE-42D4-913F-1D97372D4905}" dt="2021-09-27T08:10:32.235" v="125"/>
          <ac:spMkLst>
            <pc:docMk/>
            <pc:sldMk cId="1144009457" sldId="261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34:30.106" v="376" actId="20577"/>
          <ac:spMkLst>
            <pc:docMk/>
            <pc:sldMk cId="1144009457" sldId="261"/>
            <ac:spMk id="3" creationId="{818187E7-2633-4C75-B0ED-109A159AFA11}"/>
          </ac:spMkLst>
        </pc:spChg>
        <pc:spChg chg="add del">
          <ac:chgData name="Panico Valentino" userId="97a5e6c2-660d-49ae-9744-8b85ac775500" providerId="ADAL" clId="{3862711F-25DE-42D4-913F-1D97372D4905}" dt="2021-09-27T08:10:43.790" v="128" actId="22"/>
          <ac:spMkLst>
            <pc:docMk/>
            <pc:sldMk cId="1144009457" sldId="261"/>
            <ac:spMk id="6" creationId="{42D72F76-B53C-4D53-A4AC-1E93F749FFBE}"/>
          </ac:spMkLst>
        </pc:spChg>
        <pc:spChg chg="add">
          <ac:chgData name="Panico Valentino" userId="97a5e6c2-660d-49ae-9744-8b85ac775500" providerId="ADAL" clId="{3862711F-25DE-42D4-913F-1D97372D4905}" dt="2021-09-27T08:10:52.158" v="130" actId="26606"/>
          <ac:spMkLst>
            <pc:docMk/>
            <pc:sldMk cId="1144009457" sldId="261"/>
            <ac:spMk id="71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10:41.483" v="126" actId="478"/>
          <ac:picMkLst>
            <pc:docMk/>
            <pc:sldMk cId="1144009457" sldId="261"/>
            <ac:picMk id="2050" creationId="{D618A45D-3F48-4B05-A133-C3823E104872}"/>
          </ac:picMkLst>
        </pc:picChg>
        <pc:picChg chg="add mod">
          <ac:chgData name="Panico Valentino" userId="97a5e6c2-660d-49ae-9744-8b85ac775500" providerId="ADAL" clId="{3862711F-25DE-42D4-913F-1D97372D4905}" dt="2021-09-27T08:10:52.158" v="130" actId="26606"/>
          <ac:picMkLst>
            <pc:docMk/>
            <pc:sldMk cId="1144009457" sldId="261"/>
            <ac:picMk id="3074" creationId="{020FF635-0D36-43A2-B27F-4ED104B695AB}"/>
          </ac:picMkLst>
        </pc:picChg>
        <pc:cxnChg chg="add">
          <ac:chgData name="Panico Valentino" userId="97a5e6c2-660d-49ae-9744-8b85ac775500" providerId="ADAL" clId="{3862711F-25DE-42D4-913F-1D97372D4905}" dt="2021-09-27T08:10:52.158" v="130" actId="26606"/>
          <ac:cxnSpMkLst>
            <pc:docMk/>
            <pc:sldMk cId="1144009457" sldId="261"/>
            <ac:cxnSpMk id="73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35:06.162" v="395" actId="27636"/>
        <pc:sldMkLst>
          <pc:docMk/>
          <pc:sldMk cId="3690478902" sldId="262"/>
        </pc:sldMkLst>
        <pc:spChg chg="mod">
          <ac:chgData name="Panico Valentino" userId="97a5e6c2-660d-49ae-9744-8b85ac775500" providerId="ADAL" clId="{3862711F-25DE-42D4-913F-1D97372D4905}" dt="2021-09-27T08:17:24.006" v="152"/>
          <ac:spMkLst>
            <pc:docMk/>
            <pc:sldMk cId="3690478902" sldId="262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35:06.162" v="395" actId="27636"/>
          <ac:spMkLst>
            <pc:docMk/>
            <pc:sldMk cId="3690478902" sldId="262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16:24.188" v="149"/>
          <ac:spMkLst>
            <pc:docMk/>
            <pc:sldMk cId="3690478902" sldId="262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19:53.479" v="179" actId="26606"/>
          <ac:spMkLst>
            <pc:docMk/>
            <pc:sldMk cId="3690478902" sldId="262"/>
            <ac:spMk id="5124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19:43.624" v="176" actId="478"/>
          <ac:picMkLst>
            <pc:docMk/>
            <pc:sldMk cId="3690478902" sldId="262"/>
            <ac:picMk id="3074" creationId="{020FF635-0D36-43A2-B27F-4ED104B695AB}"/>
          </ac:picMkLst>
        </pc:picChg>
        <pc:picChg chg="add mod">
          <ac:chgData name="Panico Valentino" userId="97a5e6c2-660d-49ae-9744-8b85ac775500" providerId="ADAL" clId="{3862711F-25DE-42D4-913F-1D97372D4905}" dt="2021-09-27T08:19:53.479" v="179" actId="26606"/>
          <ac:picMkLst>
            <pc:docMk/>
            <pc:sldMk cId="3690478902" sldId="262"/>
            <ac:picMk id="5122" creationId="{60A12BFB-6A8F-494D-97CF-1E297D3276C0}"/>
          </ac:picMkLst>
        </pc:picChg>
        <pc:cxnChg chg="del">
          <ac:chgData name="Panico Valentino" userId="97a5e6c2-660d-49ae-9744-8b85ac775500" providerId="ADAL" clId="{3862711F-25DE-42D4-913F-1D97372D4905}" dt="2021-09-27T08:16:24.188" v="149"/>
          <ac:cxnSpMkLst>
            <pc:docMk/>
            <pc:sldMk cId="3690478902" sldId="262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19:53.479" v="179" actId="26606"/>
          <ac:cxnSpMkLst>
            <pc:docMk/>
            <pc:sldMk cId="3690478902" sldId="262"/>
            <ac:cxnSpMk id="5125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32:39.908" v="342" actId="27636"/>
        <pc:sldMkLst>
          <pc:docMk/>
          <pc:sldMk cId="143096180" sldId="263"/>
        </pc:sldMkLst>
        <pc:spChg chg="mod">
          <ac:chgData name="Panico Valentino" userId="97a5e6c2-660d-49ae-9744-8b85ac775500" providerId="ADAL" clId="{3862711F-25DE-42D4-913F-1D97372D4905}" dt="2021-09-27T08:20:29.296" v="184"/>
          <ac:spMkLst>
            <pc:docMk/>
            <pc:sldMk cId="143096180" sldId="263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32:39.908" v="342" actId="27636"/>
          <ac:spMkLst>
            <pc:docMk/>
            <pc:sldMk cId="143096180" sldId="263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21:18.077" v="205" actId="26606"/>
          <ac:spMkLst>
            <pc:docMk/>
            <pc:sldMk cId="143096180" sldId="263"/>
            <ac:spMk id="71" creationId="{DB66C9CD-6BF4-44CA-8078-0BB819080761}"/>
          </ac:spMkLst>
        </pc:spChg>
        <pc:spChg chg="del">
          <ac:chgData name="Panico Valentino" userId="97a5e6c2-660d-49ae-9744-8b85ac775500" providerId="ADAL" clId="{3862711F-25DE-42D4-913F-1D97372D4905}" dt="2021-09-27T08:19:57.443" v="181"/>
          <ac:spMkLst>
            <pc:docMk/>
            <pc:sldMk cId="143096180" sldId="263"/>
            <ac:spMk id="5124" creationId="{DB66C9CD-6BF4-44CA-8078-0BB819080761}"/>
          </ac:spMkLst>
        </pc:spChg>
        <pc:picChg chg="add del mod">
          <ac:chgData name="Panico Valentino" userId="97a5e6c2-660d-49ae-9744-8b85ac775500" providerId="ADAL" clId="{3862711F-25DE-42D4-913F-1D97372D4905}" dt="2021-09-27T08:21:21.858" v="207"/>
          <ac:picMkLst>
            <pc:docMk/>
            <pc:sldMk cId="143096180" sldId="263"/>
            <ac:picMk id="10" creationId="{536E2C08-A05F-4F14-AC82-95C8E6777B2B}"/>
          </ac:picMkLst>
        </pc:picChg>
        <pc:picChg chg="del">
          <ac:chgData name="Panico Valentino" userId="97a5e6c2-660d-49ae-9744-8b85ac775500" providerId="ADAL" clId="{3862711F-25DE-42D4-913F-1D97372D4905}" dt="2021-09-27T08:21:15.322" v="203" actId="478"/>
          <ac:picMkLst>
            <pc:docMk/>
            <pc:sldMk cId="143096180" sldId="263"/>
            <ac:picMk id="5122" creationId="{60A12BFB-6A8F-494D-97CF-1E297D3276C0}"/>
          </ac:picMkLst>
        </pc:picChg>
        <pc:picChg chg="add mod">
          <ac:chgData name="Panico Valentino" userId="97a5e6c2-660d-49ae-9744-8b85ac775500" providerId="ADAL" clId="{3862711F-25DE-42D4-913F-1D97372D4905}" dt="2021-09-27T08:21:18.077" v="205" actId="26606"/>
          <ac:picMkLst>
            <pc:docMk/>
            <pc:sldMk cId="143096180" sldId="263"/>
            <ac:picMk id="6146" creationId="{2AA63D70-3519-44C5-8580-481718044BC5}"/>
          </ac:picMkLst>
        </pc:picChg>
        <pc:cxnChg chg="add">
          <ac:chgData name="Panico Valentino" userId="97a5e6c2-660d-49ae-9744-8b85ac775500" providerId="ADAL" clId="{3862711F-25DE-42D4-913F-1D97372D4905}" dt="2021-09-27T08:21:18.077" v="205" actId="26606"/>
          <ac:cxnSpMkLst>
            <pc:docMk/>
            <pc:sldMk cId="143096180" sldId="263"/>
            <ac:cxnSpMk id="73" creationId="{CC9CF63D-A2A3-4ECF-BC53-4B0D56918FB4}"/>
          </ac:cxnSpMkLst>
        </pc:cxnChg>
        <pc:cxnChg chg="del">
          <ac:chgData name="Panico Valentino" userId="97a5e6c2-660d-49ae-9744-8b85ac775500" providerId="ADAL" clId="{3862711F-25DE-42D4-913F-1D97372D4905}" dt="2021-09-27T08:19:57.443" v="181"/>
          <ac:cxnSpMkLst>
            <pc:docMk/>
            <pc:sldMk cId="143096180" sldId="263"/>
            <ac:cxnSpMk id="5125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29:56.020" v="315" actId="27636"/>
        <pc:sldMkLst>
          <pc:docMk/>
          <pc:sldMk cId="1230905237" sldId="264"/>
        </pc:sldMkLst>
        <pc:spChg chg="mod">
          <ac:chgData name="Panico Valentino" userId="97a5e6c2-660d-49ae-9744-8b85ac775500" providerId="ADAL" clId="{3862711F-25DE-42D4-913F-1D97372D4905}" dt="2021-09-27T08:21:33.908" v="214"/>
          <ac:spMkLst>
            <pc:docMk/>
            <pc:sldMk cId="1230905237" sldId="264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29:56.020" v="315" actId="27636"/>
          <ac:spMkLst>
            <pc:docMk/>
            <pc:sldMk cId="1230905237" sldId="264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21:23.233" v="209"/>
          <ac:spMkLst>
            <pc:docMk/>
            <pc:sldMk cId="1230905237" sldId="264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23:19.135" v="234" actId="26606"/>
          <ac:spMkLst>
            <pc:docMk/>
            <pc:sldMk cId="1230905237" sldId="264"/>
            <ac:spMk id="7172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23:17.331" v="232" actId="478"/>
          <ac:picMkLst>
            <pc:docMk/>
            <pc:sldMk cId="1230905237" sldId="264"/>
            <ac:picMk id="6146" creationId="{2AA63D70-3519-44C5-8580-481718044BC5}"/>
          </ac:picMkLst>
        </pc:picChg>
        <pc:picChg chg="add mod">
          <ac:chgData name="Panico Valentino" userId="97a5e6c2-660d-49ae-9744-8b85ac775500" providerId="ADAL" clId="{3862711F-25DE-42D4-913F-1D97372D4905}" dt="2021-09-27T08:23:19.135" v="234" actId="26606"/>
          <ac:picMkLst>
            <pc:docMk/>
            <pc:sldMk cId="1230905237" sldId="264"/>
            <ac:picMk id="7170" creationId="{2B156465-7F31-4A2D-A48D-449F0C3F6E90}"/>
          </ac:picMkLst>
        </pc:picChg>
        <pc:cxnChg chg="del">
          <ac:chgData name="Panico Valentino" userId="97a5e6c2-660d-49ae-9744-8b85ac775500" providerId="ADAL" clId="{3862711F-25DE-42D4-913F-1D97372D4905}" dt="2021-09-27T08:21:23.233" v="209"/>
          <ac:cxnSpMkLst>
            <pc:docMk/>
            <pc:sldMk cId="1230905237" sldId="264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23:19.135" v="234" actId="26606"/>
          <ac:cxnSpMkLst>
            <pc:docMk/>
            <pc:sldMk cId="1230905237" sldId="264"/>
            <ac:cxnSpMk id="7173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30:25.034" v="321" actId="27636"/>
        <pc:sldMkLst>
          <pc:docMk/>
          <pc:sldMk cId="2466621683" sldId="265"/>
        </pc:sldMkLst>
        <pc:spChg chg="mod">
          <ac:chgData name="Panico Valentino" userId="97a5e6c2-660d-49ae-9744-8b85ac775500" providerId="ADAL" clId="{3862711F-25DE-42D4-913F-1D97372D4905}" dt="2021-09-27T08:23:38.769" v="239"/>
          <ac:spMkLst>
            <pc:docMk/>
            <pc:sldMk cId="2466621683" sldId="265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30:25.034" v="321" actId="27636"/>
          <ac:spMkLst>
            <pc:docMk/>
            <pc:sldMk cId="2466621683" sldId="265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24:13.308" v="257" actId="26606"/>
          <ac:spMkLst>
            <pc:docMk/>
            <pc:sldMk cId="2466621683" sldId="265"/>
            <ac:spMk id="73" creationId="{DB66C9CD-6BF4-44CA-8078-0BB819080761}"/>
          </ac:spMkLst>
        </pc:spChg>
        <pc:spChg chg="del">
          <ac:chgData name="Panico Valentino" userId="97a5e6c2-660d-49ae-9744-8b85ac775500" providerId="ADAL" clId="{3862711F-25DE-42D4-913F-1D97372D4905}" dt="2021-09-27T08:23:26.674" v="236"/>
          <ac:spMkLst>
            <pc:docMk/>
            <pc:sldMk cId="2466621683" sldId="265"/>
            <ac:spMk id="7172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24:10.821" v="255" actId="478"/>
          <ac:picMkLst>
            <pc:docMk/>
            <pc:sldMk cId="2466621683" sldId="265"/>
            <ac:picMk id="7170" creationId="{2B156465-7F31-4A2D-A48D-449F0C3F6E90}"/>
          </ac:picMkLst>
        </pc:picChg>
        <pc:picChg chg="add del">
          <ac:chgData name="Panico Valentino" userId="97a5e6c2-660d-49ae-9744-8b85ac775500" providerId="ADAL" clId="{3862711F-25DE-42D4-913F-1D97372D4905}" dt="2021-09-27T08:24:09.879" v="254"/>
          <ac:picMkLst>
            <pc:docMk/>
            <pc:sldMk cId="2466621683" sldId="265"/>
            <ac:picMk id="8194" creationId="{94C36012-C48E-4ECB-8F9B-9369F194D7CD}"/>
          </ac:picMkLst>
        </pc:picChg>
        <pc:picChg chg="add mod">
          <ac:chgData name="Panico Valentino" userId="97a5e6c2-660d-49ae-9744-8b85ac775500" providerId="ADAL" clId="{3862711F-25DE-42D4-913F-1D97372D4905}" dt="2021-09-27T08:24:13.308" v="257" actId="26606"/>
          <ac:picMkLst>
            <pc:docMk/>
            <pc:sldMk cId="2466621683" sldId="265"/>
            <ac:picMk id="8196" creationId="{6BE89858-4215-4B67-B661-C691856E65CC}"/>
          </ac:picMkLst>
        </pc:picChg>
        <pc:cxnChg chg="add">
          <ac:chgData name="Panico Valentino" userId="97a5e6c2-660d-49ae-9744-8b85ac775500" providerId="ADAL" clId="{3862711F-25DE-42D4-913F-1D97372D4905}" dt="2021-09-27T08:24:13.308" v="257" actId="26606"/>
          <ac:cxnSpMkLst>
            <pc:docMk/>
            <pc:sldMk cId="2466621683" sldId="265"/>
            <ac:cxnSpMk id="75" creationId="{CC9CF63D-A2A3-4ECF-BC53-4B0D56918FB4}"/>
          </ac:cxnSpMkLst>
        </pc:cxnChg>
        <pc:cxnChg chg="del">
          <ac:chgData name="Panico Valentino" userId="97a5e6c2-660d-49ae-9744-8b85ac775500" providerId="ADAL" clId="{3862711F-25DE-42D4-913F-1D97372D4905}" dt="2021-09-27T08:23:26.674" v="236"/>
          <ac:cxnSpMkLst>
            <pc:docMk/>
            <pc:sldMk cId="2466621683" sldId="265"/>
            <ac:cxnSpMk id="7173" creationId="{CC9CF63D-A2A3-4ECF-BC53-4B0D56918FB4}"/>
          </ac:cxnSpMkLst>
        </pc:cxnChg>
      </pc:sldChg>
    </pc:docChg>
  </pc:docChgLst>
  <pc:docChgLst>
    <pc:chgData name="Panico Valentino" userId="97a5e6c2-660d-49ae-9744-8b85ac775500" providerId="ADAL" clId="{093C8D01-0876-4ABF-8216-3F7678E061A4}"/>
    <pc:docChg chg="custSel addSld delSld modSld">
      <pc:chgData name="Panico Valentino" userId="97a5e6c2-660d-49ae-9744-8b85ac775500" providerId="ADAL" clId="{093C8D01-0876-4ABF-8216-3F7678E061A4}" dt="2021-09-27T08:56:03.067" v="200" actId="47"/>
      <pc:docMkLst>
        <pc:docMk/>
      </pc:docMkLst>
      <pc:sldChg chg="addSp delSp modSp mod">
        <pc:chgData name="Panico Valentino" userId="97a5e6c2-660d-49ae-9744-8b85ac775500" providerId="ADAL" clId="{093C8D01-0876-4ABF-8216-3F7678E061A4}" dt="2021-09-27T08:38:30.357" v="18" actId="20577"/>
        <pc:sldMkLst>
          <pc:docMk/>
          <pc:sldMk cId="2081170917" sldId="256"/>
        </pc:sldMkLst>
        <pc:spChg chg="mod">
          <ac:chgData name="Panico Valentino" userId="97a5e6c2-660d-49ae-9744-8b85ac775500" providerId="ADAL" clId="{093C8D01-0876-4ABF-8216-3F7678E061A4}" dt="2021-09-27T08:38:30.357" v="18" actId="20577"/>
          <ac:spMkLst>
            <pc:docMk/>
            <pc:sldMk cId="2081170917" sldId="256"/>
            <ac:spMk id="2" creationId="{EF809F89-914E-4A55-9B65-AB8F117AA57E}"/>
          </ac:spMkLst>
        </pc:spChg>
        <pc:picChg chg="add mod">
          <ac:chgData name="Panico Valentino" userId="97a5e6c2-660d-49ae-9744-8b85ac775500" providerId="ADAL" clId="{093C8D01-0876-4ABF-8216-3F7678E061A4}" dt="2021-09-27T08:38:26.074" v="2" actId="1076"/>
          <ac:picMkLst>
            <pc:docMk/>
            <pc:sldMk cId="2081170917" sldId="256"/>
            <ac:picMk id="4" creationId="{6D8B4FB9-DCB6-46B6-83BF-526842A47BEA}"/>
          </ac:picMkLst>
        </pc:picChg>
        <pc:picChg chg="del">
          <ac:chgData name="Panico Valentino" userId="97a5e6c2-660d-49ae-9744-8b85ac775500" providerId="ADAL" clId="{093C8D01-0876-4ABF-8216-3F7678E061A4}" dt="2021-09-27T08:38:19.985" v="0" actId="478"/>
          <ac:picMkLst>
            <pc:docMk/>
            <pc:sldMk cId="2081170917" sldId="256"/>
            <ac:picMk id="1026" creationId="{C60B68D1-CD13-43E6-A5F4-498F826ABB35}"/>
          </ac:picMkLst>
        </pc:picChg>
      </pc:sldChg>
      <pc:sldChg chg="addSp delSp modSp mod">
        <pc:chgData name="Panico Valentino" userId="97a5e6c2-660d-49ae-9744-8b85ac775500" providerId="ADAL" clId="{093C8D01-0876-4ABF-8216-3F7678E061A4}" dt="2021-09-27T08:41:41.286" v="131" actId="26606"/>
        <pc:sldMkLst>
          <pc:docMk/>
          <pc:sldMk cId="2281920349" sldId="260"/>
        </pc:sldMkLst>
        <pc:spChg chg="mod">
          <ac:chgData name="Panico Valentino" userId="97a5e6c2-660d-49ae-9744-8b85ac775500" providerId="ADAL" clId="{093C8D01-0876-4ABF-8216-3F7678E061A4}" dt="2021-09-27T08:39:04.198" v="24" actId="20577"/>
          <ac:spMkLst>
            <pc:docMk/>
            <pc:sldMk cId="2281920349" sldId="260"/>
            <ac:spMk id="2" creationId="{35695627-F635-448D-846F-BB5E14242046}"/>
          </ac:spMkLst>
        </pc:spChg>
        <pc:spChg chg="mod">
          <ac:chgData name="Panico Valentino" userId="97a5e6c2-660d-49ae-9744-8b85ac775500" providerId="ADAL" clId="{093C8D01-0876-4ABF-8216-3F7678E061A4}" dt="2021-09-27T08:41:41.286" v="131" actId="26606"/>
          <ac:spMkLst>
            <pc:docMk/>
            <pc:sldMk cId="2281920349" sldId="260"/>
            <ac:spMk id="3" creationId="{818187E7-2633-4C75-B0ED-109A159AFA11}"/>
          </ac:spMkLst>
        </pc:spChg>
        <pc:spChg chg="add">
          <ac:chgData name="Panico Valentino" userId="97a5e6c2-660d-49ae-9744-8b85ac775500" providerId="ADAL" clId="{093C8D01-0876-4ABF-8216-3F7678E061A4}" dt="2021-09-27T08:41:41.286" v="131" actId="26606"/>
          <ac:spMkLst>
            <pc:docMk/>
            <pc:sldMk cId="2281920349" sldId="260"/>
            <ac:spMk id="74" creationId="{DB66C9CD-6BF4-44CA-8078-0BB819080761}"/>
          </ac:spMkLst>
        </pc:spChg>
        <pc:spChg chg="del">
          <ac:chgData name="Panico Valentino" userId="97a5e6c2-660d-49ae-9744-8b85ac775500" providerId="ADAL" clId="{093C8D01-0876-4ABF-8216-3F7678E061A4}" dt="2021-09-27T08:41:41.286" v="131" actId="26606"/>
          <ac:spMkLst>
            <pc:docMk/>
            <pc:sldMk cId="2281920349" sldId="260"/>
            <ac:spMk id="2052" creationId="{DB66C9CD-6BF4-44CA-8078-0BB819080761}"/>
          </ac:spMkLst>
        </pc:spChg>
        <pc:picChg chg="add mod">
          <ac:chgData name="Panico Valentino" userId="97a5e6c2-660d-49ae-9744-8b85ac775500" providerId="ADAL" clId="{093C8D01-0876-4ABF-8216-3F7678E061A4}" dt="2021-09-27T08:41:41.286" v="131" actId="26606"/>
          <ac:picMkLst>
            <pc:docMk/>
            <pc:sldMk cId="2281920349" sldId="260"/>
            <ac:picMk id="4" creationId="{231FB530-6059-4D63-8650-3EA0B9413FE7}"/>
          </ac:picMkLst>
        </pc:picChg>
        <pc:picChg chg="del">
          <ac:chgData name="Panico Valentino" userId="97a5e6c2-660d-49ae-9744-8b85ac775500" providerId="ADAL" clId="{093C8D01-0876-4ABF-8216-3F7678E061A4}" dt="2021-09-27T08:41:39.434" v="129" actId="478"/>
          <ac:picMkLst>
            <pc:docMk/>
            <pc:sldMk cId="2281920349" sldId="260"/>
            <ac:picMk id="2050" creationId="{D618A45D-3F48-4B05-A133-C3823E104872}"/>
          </ac:picMkLst>
        </pc:picChg>
        <pc:cxnChg chg="add">
          <ac:chgData name="Panico Valentino" userId="97a5e6c2-660d-49ae-9744-8b85ac775500" providerId="ADAL" clId="{093C8D01-0876-4ABF-8216-3F7678E061A4}" dt="2021-09-27T08:41:41.286" v="131" actId="26606"/>
          <ac:cxnSpMkLst>
            <pc:docMk/>
            <pc:sldMk cId="2281920349" sldId="260"/>
            <ac:cxnSpMk id="76" creationId="{CC9CF63D-A2A3-4ECF-BC53-4B0D56918FB4}"/>
          </ac:cxnSpMkLst>
        </pc:cxnChg>
        <pc:cxnChg chg="del">
          <ac:chgData name="Panico Valentino" userId="97a5e6c2-660d-49ae-9744-8b85ac775500" providerId="ADAL" clId="{093C8D01-0876-4ABF-8216-3F7678E061A4}" dt="2021-09-27T08:41:41.286" v="131" actId="26606"/>
          <ac:cxnSpMkLst>
            <pc:docMk/>
            <pc:sldMk cId="2281920349" sldId="260"/>
            <ac:cxnSpMk id="2053" creationId="{CC9CF63D-A2A3-4ECF-BC53-4B0D56918FB4}"/>
          </ac:cxnSpMkLst>
        </pc:cxnChg>
      </pc:sldChg>
      <pc:sldChg chg="del">
        <pc:chgData name="Panico Valentino" userId="97a5e6c2-660d-49ae-9744-8b85ac775500" providerId="ADAL" clId="{093C8D01-0876-4ABF-8216-3F7678E061A4}" dt="2021-09-27T08:50:00.532" v="196" actId="47"/>
        <pc:sldMkLst>
          <pc:docMk/>
          <pc:sldMk cId="1144009457" sldId="261"/>
        </pc:sldMkLst>
      </pc:sldChg>
      <pc:sldChg chg="del">
        <pc:chgData name="Panico Valentino" userId="97a5e6c2-660d-49ae-9744-8b85ac775500" providerId="ADAL" clId="{093C8D01-0876-4ABF-8216-3F7678E061A4}" dt="2021-09-27T08:56:01.977" v="197" actId="47"/>
        <pc:sldMkLst>
          <pc:docMk/>
          <pc:sldMk cId="3690478902" sldId="262"/>
        </pc:sldMkLst>
      </pc:sldChg>
      <pc:sldChg chg="del">
        <pc:chgData name="Panico Valentino" userId="97a5e6c2-660d-49ae-9744-8b85ac775500" providerId="ADAL" clId="{093C8D01-0876-4ABF-8216-3F7678E061A4}" dt="2021-09-27T08:56:02.148" v="198" actId="47"/>
        <pc:sldMkLst>
          <pc:docMk/>
          <pc:sldMk cId="143096180" sldId="263"/>
        </pc:sldMkLst>
      </pc:sldChg>
      <pc:sldChg chg="del">
        <pc:chgData name="Panico Valentino" userId="97a5e6c2-660d-49ae-9744-8b85ac775500" providerId="ADAL" clId="{093C8D01-0876-4ABF-8216-3F7678E061A4}" dt="2021-09-27T08:56:02.333" v="199" actId="47"/>
        <pc:sldMkLst>
          <pc:docMk/>
          <pc:sldMk cId="1230905237" sldId="264"/>
        </pc:sldMkLst>
      </pc:sldChg>
      <pc:sldChg chg="del">
        <pc:chgData name="Panico Valentino" userId="97a5e6c2-660d-49ae-9744-8b85ac775500" providerId="ADAL" clId="{093C8D01-0876-4ABF-8216-3F7678E061A4}" dt="2021-09-27T08:56:03.067" v="200" actId="47"/>
        <pc:sldMkLst>
          <pc:docMk/>
          <pc:sldMk cId="2466621683" sldId="265"/>
        </pc:sldMkLst>
      </pc:sldChg>
      <pc:sldChg chg="new del">
        <pc:chgData name="Panico Valentino" userId="97a5e6c2-660d-49ae-9744-8b85ac775500" providerId="ADAL" clId="{093C8D01-0876-4ABF-8216-3F7678E061A4}" dt="2021-09-27T08:41:54.760" v="135" actId="47"/>
        <pc:sldMkLst>
          <pc:docMk/>
          <pc:sldMk cId="1338006256" sldId="266"/>
        </pc:sldMkLst>
      </pc:sldChg>
      <pc:sldChg chg="addSp delSp modSp add mod setBg delDesignElem">
        <pc:chgData name="Panico Valentino" userId="97a5e6c2-660d-49ae-9744-8b85ac775500" providerId="ADAL" clId="{093C8D01-0876-4ABF-8216-3F7678E061A4}" dt="2021-09-27T08:48:15.828" v="195" actId="1076"/>
        <pc:sldMkLst>
          <pc:docMk/>
          <pc:sldMk cId="1671809818" sldId="267"/>
        </pc:sldMkLst>
        <pc:spChg chg="mod">
          <ac:chgData name="Panico Valentino" userId="97a5e6c2-660d-49ae-9744-8b85ac775500" providerId="ADAL" clId="{093C8D01-0876-4ABF-8216-3F7678E061A4}" dt="2021-09-27T08:47:08.310" v="183" actId="26606"/>
          <ac:spMkLst>
            <pc:docMk/>
            <pc:sldMk cId="1671809818" sldId="267"/>
            <ac:spMk id="2" creationId="{35695627-F635-448D-846F-BB5E14242046}"/>
          </ac:spMkLst>
        </pc:spChg>
        <pc:spChg chg="mod ord">
          <ac:chgData name="Panico Valentino" userId="97a5e6c2-660d-49ae-9744-8b85ac775500" providerId="ADAL" clId="{093C8D01-0876-4ABF-8216-3F7678E061A4}" dt="2021-09-27T08:47:25.625" v="184" actId="14100"/>
          <ac:spMkLst>
            <pc:docMk/>
            <pc:sldMk cId="1671809818" sldId="267"/>
            <ac:spMk id="3" creationId="{818187E7-2633-4C75-B0ED-109A159AFA11}"/>
          </ac:spMkLst>
        </pc:spChg>
        <pc:spChg chg="add del">
          <ac:chgData name="Panico Valentino" userId="97a5e6c2-660d-49ae-9744-8b85ac775500" providerId="ADAL" clId="{093C8D01-0876-4ABF-8216-3F7678E061A4}" dt="2021-09-27T08:45:12.031" v="176" actId="26606"/>
          <ac:spMkLst>
            <pc:docMk/>
            <pc:sldMk cId="1671809818" sldId="267"/>
            <ac:spMk id="71" creationId="{DB66C9CD-6BF4-44CA-8078-0BB819080761}"/>
          </ac:spMkLst>
        </pc:spChg>
        <pc:spChg chg="del">
          <ac:chgData name="Panico Valentino" userId="97a5e6c2-660d-49ae-9744-8b85ac775500" providerId="ADAL" clId="{093C8D01-0876-4ABF-8216-3F7678E061A4}" dt="2021-09-27T08:41:53.469" v="134"/>
          <ac:spMkLst>
            <pc:docMk/>
            <pc:sldMk cId="1671809818" sldId="267"/>
            <ac:spMk id="74" creationId="{DB66C9CD-6BF4-44CA-8078-0BB819080761}"/>
          </ac:spMkLst>
        </pc:spChg>
        <pc:spChg chg="add del">
          <ac:chgData name="Panico Valentino" userId="97a5e6c2-660d-49ae-9744-8b85ac775500" providerId="ADAL" clId="{093C8D01-0876-4ABF-8216-3F7678E061A4}" dt="2021-09-27T08:45:48.203" v="178" actId="26606"/>
          <ac:spMkLst>
            <pc:docMk/>
            <pc:sldMk cId="1671809818" sldId="267"/>
            <ac:spMk id="137" creationId="{DB66C9CD-6BF4-44CA-8078-0BB819080761}"/>
          </ac:spMkLst>
        </pc:spChg>
        <pc:spChg chg="add del">
          <ac:chgData name="Panico Valentino" userId="97a5e6c2-660d-49ae-9744-8b85ac775500" providerId="ADAL" clId="{093C8D01-0876-4ABF-8216-3F7678E061A4}" dt="2021-09-27T08:47:08.310" v="183" actId="26606"/>
          <ac:spMkLst>
            <pc:docMk/>
            <pc:sldMk cId="1671809818" sldId="267"/>
            <ac:spMk id="141" creationId="{DB66C9CD-6BF4-44CA-8078-0BB819080761}"/>
          </ac:spMkLst>
        </pc:spChg>
        <pc:spChg chg="add del">
          <ac:chgData name="Panico Valentino" userId="97a5e6c2-660d-49ae-9744-8b85ac775500" providerId="ADAL" clId="{093C8D01-0876-4ABF-8216-3F7678E061A4}" dt="2021-09-27T08:46:34.500" v="181" actId="26606"/>
          <ac:spMkLst>
            <pc:docMk/>
            <pc:sldMk cId="1671809818" sldId="267"/>
            <ac:spMk id="192" creationId="{DB66C9CD-6BF4-44CA-8078-0BB819080761}"/>
          </ac:spMkLst>
        </pc:spChg>
        <pc:spChg chg="add">
          <ac:chgData name="Panico Valentino" userId="97a5e6c2-660d-49ae-9744-8b85ac775500" providerId="ADAL" clId="{093C8D01-0876-4ABF-8216-3F7678E061A4}" dt="2021-09-27T08:47:08.310" v="183" actId="26606"/>
          <ac:spMkLst>
            <pc:docMk/>
            <pc:sldMk cId="1671809818" sldId="267"/>
            <ac:spMk id="3084" creationId="{1AEB7F98-32EC-40D3-89EE-C8433023163A}"/>
          </ac:spMkLst>
        </pc:spChg>
        <pc:picChg chg="del">
          <ac:chgData name="Panico Valentino" userId="97a5e6c2-660d-49ae-9744-8b85ac775500" providerId="ADAL" clId="{093C8D01-0876-4ABF-8216-3F7678E061A4}" dt="2021-09-27T08:44:44.222" v="170" actId="478"/>
          <ac:picMkLst>
            <pc:docMk/>
            <pc:sldMk cId="1671809818" sldId="267"/>
            <ac:picMk id="4" creationId="{231FB530-6059-4D63-8650-3EA0B9413FE7}"/>
          </ac:picMkLst>
        </pc:picChg>
        <pc:picChg chg="add mod ord">
          <ac:chgData name="Panico Valentino" userId="97a5e6c2-660d-49ae-9744-8b85ac775500" providerId="ADAL" clId="{093C8D01-0876-4ABF-8216-3F7678E061A4}" dt="2021-09-27T08:47:46.320" v="187" actId="1076"/>
          <ac:picMkLst>
            <pc:docMk/>
            <pc:sldMk cId="1671809818" sldId="267"/>
            <ac:picMk id="3074" creationId="{E412BAAF-11D0-458D-9DD3-CDA84620D701}"/>
          </ac:picMkLst>
        </pc:picChg>
        <pc:picChg chg="add mod ord">
          <ac:chgData name="Panico Valentino" userId="97a5e6c2-660d-49ae-9744-8b85ac775500" providerId="ADAL" clId="{093C8D01-0876-4ABF-8216-3F7678E061A4}" dt="2021-09-27T08:47:56.432" v="190" actId="1076"/>
          <ac:picMkLst>
            <pc:docMk/>
            <pc:sldMk cId="1671809818" sldId="267"/>
            <ac:picMk id="3076" creationId="{DE0D6B5D-B623-42C1-BBFE-741368DBE15F}"/>
          </ac:picMkLst>
        </pc:picChg>
        <pc:picChg chg="add del mod">
          <ac:chgData name="Panico Valentino" userId="97a5e6c2-660d-49ae-9744-8b85ac775500" providerId="ADAL" clId="{093C8D01-0876-4ABF-8216-3F7678E061A4}" dt="2021-09-27T08:46:32.157" v="179" actId="478"/>
          <ac:picMkLst>
            <pc:docMk/>
            <pc:sldMk cId="1671809818" sldId="267"/>
            <ac:picMk id="3078" creationId="{9E4A75A9-3CBE-4995-8D68-24B5B7FFD9EF}"/>
          </ac:picMkLst>
        </pc:picChg>
        <pc:picChg chg="add mod ord">
          <ac:chgData name="Panico Valentino" userId="97a5e6c2-660d-49ae-9744-8b85ac775500" providerId="ADAL" clId="{093C8D01-0876-4ABF-8216-3F7678E061A4}" dt="2021-09-27T08:48:13.079" v="194" actId="1076"/>
          <ac:picMkLst>
            <pc:docMk/>
            <pc:sldMk cId="1671809818" sldId="267"/>
            <ac:picMk id="3080" creationId="{D0919EA8-115C-4BD2-85CF-845CE76904E6}"/>
          </ac:picMkLst>
        </pc:picChg>
        <pc:picChg chg="add mod ord">
          <ac:chgData name="Panico Valentino" userId="97a5e6c2-660d-49ae-9744-8b85ac775500" providerId="ADAL" clId="{093C8D01-0876-4ABF-8216-3F7678E061A4}" dt="2021-09-27T08:48:15.828" v="195" actId="1076"/>
          <ac:picMkLst>
            <pc:docMk/>
            <pc:sldMk cId="1671809818" sldId="267"/>
            <ac:picMk id="3082" creationId="{A3555AB6-CAC5-4D00-808B-9CABAFBE2F80}"/>
          </ac:picMkLst>
        </pc:picChg>
        <pc:cxnChg chg="add del">
          <ac:chgData name="Panico Valentino" userId="97a5e6c2-660d-49ae-9744-8b85ac775500" providerId="ADAL" clId="{093C8D01-0876-4ABF-8216-3F7678E061A4}" dt="2021-09-27T08:45:12.031" v="176" actId="26606"/>
          <ac:cxnSpMkLst>
            <pc:docMk/>
            <pc:sldMk cId="1671809818" sldId="267"/>
            <ac:cxnSpMk id="73" creationId="{CC9CF63D-A2A3-4ECF-BC53-4B0D56918FB4}"/>
          </ac:cxnSpMkLst>
        </pc:cxnChg>
        <pc:cxnChg chg="del">
          <ac:chgData name="Panico Valentino" userId="97a5e6c2-660d-49ae-9744-8b85ac775500" providerId="ADAL" clId="{093C8D01-0876-4ABF-8216-3F7678E061A4}" dt="2021-09-27T08:41:53.469" v="134"/>
          <ac:cxnSpMkLst>
            <pc:docMk/>
            <pc:sldMk cId="1671809818" sldId="267"/>
            <ac:cxnSpMk id="76" creationId="{CC9CF63D-A2A3-4ECF-BC53-4B0D56918FB4}"/>
          </ac:cxnSpMkLst>
        </pc:cxnChg>
        <pc:cxnChg chg="add del">
          <ac:chgData name="Panico Valentino" userId="97a5e6c2-660d-49ae-9744-8b85ac775500" providerId="ADAL" clId="{093C8D01-0876-4ABF-8216-3F7678E061A4}" dt="2021-09-27T08:45:48.203" v="178" actId="26606"/>
          <ac:cxnSpMkLst>
            <pc:docMk/>
            <pc:sldMk cId="1671809818" sldId="267"/>
            <ac:cxnSpMk id="139" creationId="{CC9CF63D-A2A3-4ECF-BC53-4B0D56918FB4}"/>
          </ac:cxnSpMkLst>
        </pc:cxnChg>
        <pc:cxnChg chg="add del">
          <ac:chgData name="Panico Valentino" userId="97a5e6c2-660d-49ae-9744-8b85ac775500" providerId="ADAL" clId="{093C8D01-0876-4ABF-8216-3F7678E061A4}" dt="2021-09-27T08:47:08.310" v="183" actId="26606"/>
          <ac:cxnSpMkLst>
            <pc:docMk/>
            <pc:sldMk cId="1671809818" sldId="267"/>
            <ac:cxnSpMk id="143" creationId="{CC9CF63D-A2A3-4ECF-BC53-4B0D56918FB4}"/>
          </ac:cxnSpMkLst>
        </pc:cxnChg>
        <pc:cxnChg chg="add del">
          <ac:chgData name="Panico Valentino" userId="97a5e6c2-660d-49ae-9744-8b85ac775500" providerId="ADAL" clId="{093C8D01-0876-4ABF-8216-3F7678E061A4}" dt="2021-09-27T08:46:34.500" v="181" actId="26606"/>
          <ac:cxnSpMkLst>
            <pc:docMk/>
            <pc:sldMk cId="1671809818" sldId="267"/>
            <ac:cxnSpMk id="193" creationId="{CC9CF63D-A2A3-4ECF-BC53-4B0D56918FB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14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0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0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7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1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1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9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0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3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16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32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2" r:id="rId6"/>
    <p:sldLayoutId id="2147483738" r:id="rId7"/>
    <p:sldLayoutId id="2147483739" r:id="rId8"/>
    <p:sldLayoutId id="2147483740" r:id="rId9"/>
    <p:sldLayoutId id="2147483741" r:id="rId10"/>
    <p:sldLayoutId id="214748374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FA27539-4286-4FA8-9DA6-7CF23744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809F89-914E-4A55-9B65-AB8F117AA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2369" y="1079500"/>
            <a:ext cx="4078800" cy="2138400"/>
          </a:xfrm>
        </p:spPr>
        <p:txBody>
          <a:bodyPr>
            <a:normAutofit/>
          </a:bodyPr>
          <a:lstStyle/>
          <a:p>
            <a:r>
              <a:rPr lang="de-CH" dirty="0"/>
              <a:t>Schnittstellen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7136B9-A242-4104-8309-ACA0CDCD4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369" y="4113213"/>
            <a:ext cx="4078800" cy="1655762"/>
          </a:xfrm>
        </p:spPr>
        <p:txBody>
          <a:bodyPr>
            <a:normAutofit/>
          </a:bodyPr>
          <a:lstStyle/>
          <a:p>
            <a:endParaRPr lang="de-CH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5E74535-9C0E-4211-B088-610AD562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81769" y="369087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Das 1x1 der Anschlüsse: SATA, USB, HDMI &amp; Co - PC-WELT">
            <a:extLst>
              <a:ext uri="{FF2B5EF4-FFF2-40B4-BE49-F238E27FC236}">
                <a16:creationId xmlns:a16="http://schemas.microsoft.com/office/drawing/2014/main" id="{6D8B4FB9-DCB6-46B6-83BF-526842A47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35" y="2033521"/>
            <a:ext cx="62865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170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 dirty="0"/>
              <a:t>Extern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000" y="2361601"/>
            <a:ext cx="4078800" cy="3416900"/>
          </a:xfrm>
        </p:spPr>
        <p:txBody>
          <a:bodyPr numCol="2">
            <a:normAutofit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PS/2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USB 2.0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DisplayPort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HDMI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USB 3.0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USB-C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USB 3.1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RJ-45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Audio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 dirty="0">
              <a:effectLst/>
              <a:latin typeface="Calibri" panose="020F0502020204030204" pitchFamily="34" charset="0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Beispiele für externe Schnittstellen">
            <a:extLst>
              <a:ext uri="{FF2B5EF4-FFF2-40B4-BE49-F238E27FC236}">
                <a16:creationId xmlns:a16="http://schemas.microsoft.com/office/drawing/2014/main" id="{231FB530-6059-4D63-8650-3EA0B9413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127" y="1902708"/>
            <a:ext cx="4999885" cy="304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920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4" name="Rectangle 191">
            <a:extLst>
              <a:ext uri="{FF2B5EF4-FFF2-40B4-BE49-F238E27FC236}">
                <a16:creationId xmlns:a16="http://schemas.microsoft.com/office/drawing/2014/main" id="{1AEB7F98-32EC-40D3-89EE-C84330231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800" y="423382"/>
            <a:ext cx="3870382" cy="1569660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 dirty="0"/>
              <a:t>Intern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998" y="2361600"/>
            <a:ext cx="3201605" cy="3416900"/>
          </a:xfrm>
        </p:spPr>
        <p:txBody>
          <a:bodyPr numCol="2">
            <a:normAutofit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PCIe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SATA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M.2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SAS (SCSI)</a:t>
            </a:r>
          </a:p>
        </p:txBody>
      </p:sp>
      <p:pic>
        <p:nvPicPr>
          <p:cNvPr id="3080" name="Picture 8" descr="Samsung 950 PRO M.2 SSD review - Introduction">
            <a:extLst>
              <a:ext uri="{FF2B5EF4-FFF2-40B4-BE49-F238E27FC236}">
                <a16:creationId xmlns:a16="http://schemas.microsoft.com/office/drawing/2014/main" id="{D0919EA8-115C-4BD2-85CF-845CE76904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8" r="2127" b="-4"/>
          <a:stretch/>
        </p:blipFill>
        <p:spPr bwMode="auto">
          <a:xfrm>
            <a:off x="4979982" y="3564001"/>
            <a:ext cx="3201606" cy="27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Buy StarTech.com 50cm Serial Attached SCSI SAS Cable - SFF ...">
            <a:extLst>
              <a:ext uri="{FF2B5EF4-FFF2-40B4-BE49-F238E27FC236}">
                <a16:creationId xmlns:a16="http://schemas.microsoft.com/office/drawing/2014/main" id="{A3555AB6-CAC5-4D00-808B-9CABAFBE2F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" r="4815" b="-3"/>
          <a:stretch/>
        </p:blipFill>
        <p:spPr bwMode="auto">
          <a:xfrm>
            <a:off x="8435594" y="3564000"/>
            <a:ext cx="3201606" cy="27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hy Storage Drive Speeds Don't Hit Their Theoretical ...">
            <a:extLst>
              <a:ext uri="{FF2B5EF4-FFF2-40B4-BE49-F238E27FC236}">
                <a16:creationId xmlns:a16="http://schemas.microsoft.com/office/drawing/2014/main" id="{DE0D6B5D-B623-42C1-BBFE-741368DBE1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4" r="8184"/>
          <a:stretch/>
        </p:blipFill>
        <p:spPr bwMode="auto">
          <a:xfrm>
            <a:off x="8435594" y="540000"/>
            <a:ext cx="3201606" cy="27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CI Express (PCIe) - Everything You Need To Know ...">
            <a:extLst>
              <a:ext uri="{FF2B5EF4-FFF2-40B4-BE49-F238E27FC236}">
                <a16:creationId xmlns:a16="http://schemas.microsoft.com/office/drawing/2014/main" id="{E412BAAF-11D0-458D-9DD3-CDA84620D7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4" r="20194"/>
          <a:stretch/>
        </p:blipFill>
        <p:spPr bwMode="auto">
          <a:xfrm>
            <a:off x="4979982" y="540000"/>
            <a:ext cx="3201606" cy="275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809818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Breitbild</PresentationFormat>
  <Paragraphs>16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Avenir Next LT Pro</vt:lpstr>
      <vt:lpstr>Calibri</vt:lpstr>
      <vt:lpstr>Goudy Old Style</vt:lpstr>
      <vt:lpstr>Wingdings</vt:lpstr>
      <vt:lpstr>FrostyVTI</vt:lpstr>
      <vt:lpstr>Schnittstellen</vt:lpstr>
      <vt:lpstr>Extern</vt:lpstr>
      <vt:lpstr>Intern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Unterschied GPT / MBR</dc:title>
  <dc:creator>Panico Valentino</dc:creator>
  <cp:lastModifiedBy>Panico Valentino</cp:lastModifiedBy>
  <cp:revision>1</cp:revision>
  <dcterms:created xsi:type="dcterms:W3CDTF">2021-09-27T07:51:42Z</dcterms:created>
  <dcterms:modified xsi:type="dcterms:W3CDTF">2021-09-27T08:56:28Z</dcterms:modified>
</cp:coreProperties>
</file>